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51" r:id="rId1"/>
  </p:sldMasterIdLst>
  <p:sldIdLst>
    <p:sldId id="256" r:id="rId2"/>
    <p:sldId id="257" r:id="rId3"/>
    <p:sldId id="258" r:id="rId4"/>
    <p:sldId id="261" r:id="rId5"/>
    <p:sldId id="262" r:id="rId6"/>
    <p:sldId id="259" r:id="rId7"/>
    <p:sldId id="260" r:id="rId8"/>
    <p:sldId id="273" r:id="rId9"/>
    <p:sldId id="263" r:id="rId10"/>
    <p:sldId id="264" r:id="rId11"/>
    <p:sldId id="274" r:id="rId12"/>
    <p:sldId id="265" r:id="rId13"/>
    <p:sldId id="266" r:id="rId14"/>
    <p:sldId id="275" r:id="rId15"/>
    <p:sldId id="267" r:id="rId16"/>
    <p:sldId id="268" r:id="rId17"/>
    <p:sldId id="269" r:id="rId18"/>
    <p:sldId id="270" r:id="rId19"/>
    <p:sldId id="271" r:id="rId20"/>
    <p:sldId id="272"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9F9C99-25EE-4990-A7DC-357A352474AD}" v="1" dt="2023-04-29T02:08:53.0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31"/>
    <p:restoredTop sz="95135"/>
  </p:normalViewPr>
  <p:slideViewPr>
    <p:cSldViewPr snapToGrid="0">
      <p:cViewPr varScale="1">
        <p:scale>
          <a:sx n="78" d="100"/>
          <a:sy n="78" d="100"/>
        </p:scale>
        <p:origin x="629"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shal kanna" userId="fbb174c13d675538" providerId="LiveId" clId="{D19F9C99-25EE-4990-A7DC-357A352474AD}"/>
    <pc:docChg chg="addSld modSld sldOrd">
      <pc:chgData name="vishal kanna" userId="fbb174c13d675538" providerId="LiveId" clId="{D19F9C99-25EE-4990-A7DC-357A352474AD}" dt="2023-04-29T02:10:06.261" v="28"/>
      <pc:docMkLst>
        <pc:docMk/>
      </pc:docMkLst>
      <pc:sldChg chg="addSp modSp new mod ord">
        <pc:chgData name="vishal kanna" userId="fbb174c13d675538" providerId="LiveId" clId="{D19F9C99-25EE-4990-A7DC-357A352474AD}" dt="2023-04-29T02:10:06.261" v="28"/>
        <pc:sldMkLst>
          <pc:docMk/>
          <pc:sldMk cId="3179865292" sldId="275"/>
        </pc:sldMkLst>
        <pc:spChg chg="add mod">
          <ac:chgData name="vishal kanna" userId="fbb174c13d675538" providerId="LiveId" clId="{D19F9C99-25EE-4990-A7DC-357A352474AD}" dt="2023-04-29T02:09:12.996" v="24" actId="1076"/>
          <ac:spMkLst>
            <pc:docMk/>
            <pc:sldMk cId="3179865292" sldId="275"/>
            <ac:spMk id="2" creationId="{6F6ACEB6-6915-8E2A-03B8-91170A48A5F8}"/>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0F28B-45E3-4585-87E3-73838692A70B}"/>
              </a:ext>
            </a:extLst>
          </p:cNvPr>
          <p:cNvSpPr>
            <a:spLocks noGrp="1"/>
          </p:cNvSpPr>
          <p:nvPr>
            <p:ph type="ctrTitle"/>
          </p:nvPr>
        </p:nvSpPr>
        <p:spPr>
          <a:xfrm>
            <a:off x="457200" y="668049"/>
            <a:ext cx="7626795" cy="2841914"/>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F755B0-E17A-4B52-A99D-C35BB18BB2D0}"/>
              </a:ext>
            </a:extLst>
          </p:cNvPr>
          <p:cNvSpPr>
            <a:spLocks noGrp="1"/>
          </p:cNvSpPr>
          <p:nvPr>
            <p:ph type="subTitle" idx="1"/>
          </p:nvPr>
        </p:nvSpPr>
        <p:spPr>
          <a:xfrm>
            <a:off x="457200" y="3602038"/>
            <a:ext cx="7626795" cy="250172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8390C28-805B-4DA6-A10E-651C0FD01716}"/>
              </a:ext>
            </a:extLst>
          </p:cNvPr>
          <p:cNvSpPr>
            <a:spLocks noGrp="1"/>
          </p:cNvSpPr>
          <p:nvPr>
            <p:ph type="dt" sz="half" idx="10"/>
          </p:nvPr>
        </p:nvSpPr>
        <p:spPr/>
        <p:txBody>
          <a:bodyPr/>
          <a:lstStyle/>
          <a:p>
            <a:fld id="{D208048B-57AF-4F53-BC84-8E0A1033FBEC}" type="datetimeFigureOut">
              <a:rPr lang="en-US" smtClean="0"/>
              <a:t>4/28/2023</a:t>
            </a:fld>
            <a:endParaRPr lang="en-US"/>
          </a:p>
        </p:txBody>
      </p:sp>
      <p:sp>
        <p:nvSpPr>
          <p:cNvPr id="5" name="Footer Placeholder 4">
            <a:extLst>
              <a:ext uri="{FF2B5EF4-FFF2-40B4-BE49-F238E27FC236}">
                <a16:creationId xmlns:a16="http://schemas.microsoft.com/office/drawing/2014/main" id="{0D5EBBA9-C52F-4628-AE0D-DCD1772F9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5BAC57-F8E1-4B54-A111-CB53B32031AB}"/>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932054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A5B40-C529-41A6-8D06-07AF9430A8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B5A354-E2A8-4A91-9D7A-36D9E0915C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5D3944-2E3D-42BC-B83D-7630699D48C5}"/>
              </a:ext>
            </a:extLst>
          </p:cNvPr>
          <p:cNvSpPr>
            <a:spLocks noGrp="1"/>
          </p:cNvSpPr>
          <p:nvPr>
            <p:ph type="dt" sz="half" idx="10"/>
          </p:nvPr>
        </p:nvSpPr>
        <p:spPr/>
        <p:txBody>
          <a:bodyPr/>
          <a:lstStyle/>
          <a:p>
            <a:fld id="{D208048B-57AF-4F53-BC84-8E0A1033FBEC}" type="datetimeFigureOut">
              <a:rPr lang="en-US" smtClean="0"/>
              <a:t>4/28/2023</a:t>
            </a:fld>
            <a:endParaRPr lang="en-US"/>
          </a:p>
        </p:txBody>
      </p:sp>
      <p:sp>
        <p:nvSpPr>
          <p:cNvPr id="5" name="Footer Placeholder 4">
            <a:extLst>
              <a:ext uri="{FF2B5EF4-FFF2-40B4-BE49-F238E27FC236}">
                <a16:creationId xmlns:a16="http://schemas.microsoft.com/office/drawing/2014/main" id="{F2FC57FA-204E-4A7A-BAE2-DF17BB0FFB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BDA36D-49FF-495A-8E25-4CCC98E39032}"/>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9889003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44ECD05-4E94-4A60-8FDA-700BF100B0BA}"/>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8" name="Color Fill">
            <a:extLst>
              <a:ext uri="{FF2B5EF4-FFF2-40B4-BE49-F238E27FC236}">
                <a16:creationId xmlns:a16="http://schemas.microsoft.com/office/drawing/2014/main" id="{8BCB0EB2-4067-418C-9465-9D4C71240E0B}"/>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8" name="Group 7">
            <a:extLst>
              <a:ext uri="{FF2B5EF4-FFF2-40B4-BE49-F238E27FC236}">
                <a16:creationId xmlns:a16="http://schemas.microsoft.com/office/drawing/2014/main" id="{04E37999-41E7-446D-8C53-B904C3CE87A5}"/>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9" name="Oval 8">
              <a:extLst>
                <a:ext uri="{FF2B5EF4-FFF2-40B4-BE49-F238E27FC236}">
                  <a16:creationId xmlns:a16="http://schemas.microsoft.com/office/drawing/2014/main" id="{438A90E8-87F8-4150-B5EB-E19C8A01AFB9}"/>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Graphic 9">
              <a:extLst>
                <a:ext uri="{FF2B5EF4-FFF2-40B4-BE49-F238E27FC236}">
                  <a16:creationId xmlns:a16="http://schemas.microsoft.com/office/drawing/2014/main" id="{724DCA1C-A8E8-4F90-8FAE-85B1426C108A}"/>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1" name="Freeform: Shape 10">
              <a:extLst>
                <a:ext uri="{FF2B5EF4-FFF2-40B4-BE49-F238E27FC236}">
                  <a16:creationId xmlns:a16="http://schemas.microsoft.com/office/drawing/2014/main" id="{158D6291-6756-44E3-9FCE-0B2ECA5EE664}"/>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2" name="Freeform: Shape 11">
              <a:extLst>
                <a:ext uri="{FF2B5EF4-FFF2-40B4-BE49-F238E27FC236}">
                  <a16:creationId xmlns:a16="http://schemas.microsoft.com/office/drawing/2014/main" id="{C37CA96E-9DD9-4172-B63B-50DF43B576DA}"/>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3" name="Graphic 9">
              <a:extLst>
                <a:ext uri="{FF2B5EF4-FFF2-40B4-BE49-F238E27FC236}">
                  <a16:creationId xmlns:a16="http://schemas.microsoft.com/office/drawing/2014/main" id="{B335AFFE-BF3D-491C-8255-692B9DAC6775}"/>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4" name="Graphic 9">
              <a:extLst>
                <a:ext uri="{FF2B5EF4-FFF2-40B4-BE49-F238E27FC236}">
                  <a16:creationId xmlns:a16="http://schemas.microsoft.com/office/drawing/2014/main" id="{AA052AAF-7A7C-4EDB-AE2C-FCA3A756C4E5}"/>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0" name="Texture">
            <a:extLst>
              <a:ext uri="{FF2B5EF4-FFF2-40B4-BE49-F238E27FC236}">
                <a16:creationId xmlns:a16="http://schemas.microsoft.com/office/drawing/2014/main" id="{31F99E9D-6528-47AC-B178-7032D0E17DF8}"/>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Vertical Title 1">
            <a:extLst>
              <a:ext uri="{FF2B5EF4-FFF2-40B4-BE49-F238E27FC236}">
                <a16:creationId xmlns:a16="http://schemas.microsoft.com/office/drawing/2014/main" id="{834DD302-622D-4E42-BD6F-FAAA98B3728C}"/>
              </a:ext>
            </a:extLst>
          </p:cNvPr>
          <p:cNvSpPr>
            <a:spLocks noGrp="1"/>
          </p:cNvSpPr>
          <p:nvPr>
            <p:ph type="title" orient="vert"/>
          </p:nvPr>
        </p:nvSpPr>
        <p:spPr>
          <a:xfrm>
            <a:off x="7306311" y="668049"/>
            <a:ext cx="2628900" cy="550891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C70D9F5-C907-405F-BE11-571C61745EC6}"/>
              </a:ext>
            </a:extLst>
          </p:cNvPr>
          <p:cNvSpPr>
            <a:spLocks noGrp="1"/>
          </p:cNvSpPr>
          <p:nvPr>
            <p:ph type="body" orient="vert" idx="1"/>
          </p:nvPr>
        </p:nvSpPr>
        <p:spPr>
          <a:xfrm>
            <a:off x="457200" y="668049"/>
            <a:ext cx="6689098" cy="5508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DCFD860-3FBD-4FE7-A9FD-1D4A4D10AABF}"/>
              </a:ext>
            </a:extLst>
          </p:cNvPr>
          <p:cNvSpPr>
            <a:spLocks noGrp="1"/>
          </p:cNvSpPr>
          <p:nvPr>
            <p:ph type="dt" sz="half" idx="10"/>
          </p:nvPr>
        </p:nvSpPr>
        <p:spPr/>
        <p:txBody>
          <a:bodyPr/>
          <a:lstStyle/>
          <a:p>
            <a:fld id="{D208048B-57AF-4F53-BC84-8E0A1033FBEC}" type="datetimeFigureOut">
              <a:rPr lang="en-US" smtClean="0"/>
              <a:t>4/28/2023</a:t>
            </a:fld>
            <a:endParaRPr lang="en-US"/>
          </a:p>
        </p:txBody>
      </p:sp>
      <p:sp>
        <p:nvSpPr>
          <p:cNvPr id="5" name="Footer Placeholder 4">
            <a:extLst>
              <a:ext uri="{FF2B5EF4-FFF2-40B4-BE49-F238E27FC236}">
                <a16:creationId xmlns:a16="http://schemas.microsoft.com/office/drawing/2014/main" id="{560A367B-81B3-4BD3-9C95-18EC0710A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7D8E54-346D-4D66-BF99-96DA43F80DF8}"/>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4227899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2C84-1247-4534-81D1-136C3E1EBB0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048D490-CEA6-4844-A537-F749658D37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1DAEFC9-887F-4E73-9938-6032D52864AA}"/>
              </a:ext>
            </a:extLst>
          </p:cNvPr>
          <p:cNvSpPr>
            <a:spLocks noGrp="1"/>
          </p:cNvSpPr>
          <p:nvPr>
            <p:ph type="dt" sz="half" idx="10"/>
          </p:nvPr>
        </p:nvSpPr>
        <p:spPr/>
        <p:txBody>
          <a:bodyPr/>
          <a:lstStyle/>
          <a:p>
            <a:fld id="{D208048B-57AF-4F53-BC84-8E0A1033FBEC}" type="datetimeFigureOut">
              <a:rPr lang="en-US" smtClean="0"/>
              <a:t>4/28/2023</a:t>
            </a:fld>
            <a:endParaRPr lang="en-US"/>
          </a:p>
        </p:txBody>
      </p:sp>
      <p:sp>
        <p:nvSpPr>
          <p:cNvPr id="5" name="Footer Placeholder 4">
            <a:extLst>
              <a:ext uri="{FF2B5EF4-FFF2-40B4-BE49-F238E27FC236}">
                <a16:creationId xmlns:a16="http://schemas.microsoft.com/office/drawing/2014/main" id="{ABFCF0CF-134A-404E-A177-9FAAA039F8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A1B0DC-2D2C-408B-A577-904A2385C0AA}"/>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752044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55431-EF88-4771-9699-27EF70A55112}"/>
              </a:ext>
            </a:extLst>
          </p:cNvPr>
          <p:cNvSpPr>
            <a:spLocks noGrp="1"/>
          </p:cNvSpPr>
          <p:nvPr>
            <p:ph type="title"/>
          </p:nvPr>
        </p:nvSpPr>
        <p:spPr>
          <a:xfrm>
            <a:off x="457200" y="668050"/>
            <a:ext cx="7673389" cy="3816588"/>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DAF57C3-A928-4093-B3FC-ECC2194AE9E9}"/>
              </a:ext>
            </a:extLst>
          </p:cNvPr>
          <p:cNvSpPr>
            <a:spLocks noGrp="1"/>
          </p:cNvSpPr>
          <p:nvPr>
            <p:ph type="body" idx="1"/>
          </p:nvPr>
        </p:nvSpPr>
        <p:spPr>
          <a:xfrm>
            <a:off x="457200" y="4589463"/>
            <a:ext cx="7673389"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BFD625-A893-46D3-A518-9E969CB4FE54}"/>
              </a:ext>
            </a:extLst>
          </p:cNvPr>
          <p:cNvSpPr>
            <a:spLocks noGrp="1"/>
          </p:cNvSpPr>
          <p:nvPr>
            <p:ph type="dt" sz="half" idx="10"/>
          </p:nvPr>
        </p:nvSpPr>
        <p:spPr/>
        <p:txBody>
          <a:bodyPr/>
          <a:lstStyle/>
          <a:p>
            <a:fld id="{D208048B-57AF-4F53-BC84-8E0A1033FBEC}" type="datetimeFigureOut">
              <a:rPr lang="en-US" smtClean="0"/>
              <a:t>4/28/2023</a:t>
            </a:fld>
            <a:endParaRPr lang="en-US"/>
          </a:p>
        </p:txBody>
      </p:sp>
      <p:sp>
        <p:nvSpPr>
          <p:cNvPr id="5" name="Footer Placeholder 4">
            <a:extLst>
              <a:ext uri="{FF2B5EF4-FFF2-40B4-BE49-F238E27FC236}">
                <a16:creationId xmlns:a16="http://schemas.microsoft.com/office/drawing/2014/main" id="{FFCAD37A-B380-4B65-9FB9-3FB914120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E773B6-CD13-4451-9BF3-C4102BA5E899}"/>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018220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1FBD0A-9F7B-4EBB-9982-B55F5F9806C4}"/>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88CFF0B8-0BA9-4DD9-B7B2-0655DC8419A8}"/>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C77B910E-9B87-4291-987B-6883212CBAEC}"/>
              </a:ext>
              <a:ext uri="{C183D7F6-B498-43B3-948B-1728B52AA6E4}">
                <adec:decorative xmlns:adec="http://schemas.microsoft.com/office/drawing/2017/decorative" val="1"/>
              </a:ext>
            </a:extLst>
          </p:cNvPr>
          <p:cNvGrpSpPr/>
          <p:nvPr/>
        </p:nvGrpSpPr>
        <p:grpSpPr>
          <a:xfrm>
            <a:off x="11151383" y="2767655"/>
            <a:ext cx="1040617" cy="2833045"/>
            <a:chOff x="11151383" y="2767655"/>
            <a:chExt cx="1040617" cy="2833045"/>
          </a:xfrm>
        </p:grpSpPr>
        <p:sp>
          <p:nvSpPr>
            <p:cNvPr id="15" name="Oval 14">
              <a:extLst>
                <a:ext uri="{FF2B5EF4-FFF2-40B4-BE49-F238E27FC236}">
                  <a16:creationId xmlns:a16="http://schemas.microsoft.com/office/drawing/2014/main" id="{05596CF7-55B3-409D-A36C-F5BE9D625628}"/>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16">
              <a:extLst>
                <a:ext uri="{FF2B5EF4-FFF2-40B4-BE49-F238E27FC236}">
                  <a16:creationId xmlns:a16="http://schemas.microsoft.com/office/drawing/2014/main" id="{92245D23-45D8-474C-8A38-633E99962676}"/>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8" name="Freeform: Shape 17">
              <a:extLst>
                <a:ext uri="{FF2B5EF4-FFF2-40B4-BE49-F238E27FC236}">
                  <a16:creationId xmlns:a16="http://schemas.microsoft.com/office/drawing/2014/main" id="{918A8D14-28CA-4095-B2FA-E48B3150AD1B}"/>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grpSp>
      <p:sp>
        <p:nvSpPr>
          <p:cNvPr id="13" name="Texture">
            <a:extLst>
              <a:ext uri="{FF2B5EF4-FFF2-40B4-BE49-F238E27FC236}">
                <a16:creationId xmlns:a16="http://schemas.microsoft.com/office/drawing/2014/main" id="{1D1F176A-19F1-4537-800D-210F29EC1AC2}"/>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D0A04C26-6125-4D95-9FC0-50DEB9419E63}"/>
              </a:ext>
            </a:extLst>
          </p:cNvPr>
          <p:cNvSpPr>
            <a:spLocks noGrp="1"/>
          </p:cNvSpPr>
          <p:nvPr>
            <p:ph type="title"/>
          </p:nvPr>
        </p:nvSpPr>
        <p:spPr>
          <a:xfrm>
            <a:off x="457200" y="668049"/>
            <a:ext cx="10451534" cy="159174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35401A-13E5-4CED-864F-06D6EECCBCAA}"/>
              </a:ext>
            </a:extLst>
          </p:cNvPr>
          <p:cNvSpPr>
            <a:spLocks noGrp="1"/>
          </p:cNvSpPr>
          <p:nvPr>
            <p:ph sz="half" idx="1"/>
          </p:nvPr>
        </p:nvSpPr>
        <p:spPr>
          <a:xfrm>
            <a:off x="457200" y="2341329"/>
            <a:ext cx="5562600" cy="38356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C513523-8F78-4766-91D7-03E329B6833A}"/>
              </a:ext>
            </a:extLst>
          </p:cNvPr>
          <p:cNvSpPr>
            <a:spLocks noGrp="1"/>
          </p:cNvSpPr>
          <p:nvPr>
            <p:ph sz="half" idx="2"/>
          </p:nvPr>
        </p:nvSpPr>
        <p:spPr>
          <a:xfrm>
            <a:off x="6172200" y="2341329"/>
            <a:ext cx="4736534" cy="38356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E5B757F-BAD2-4343-BD57-FC02D0BE19EC}"/>
              </a:ext>
            </a:extLst>
          </p:cNvPr>
          <p:cNvSpPr>
            <a:spLocks noGrp="1"/>
          </p:cNvSpPr>
          <p:nvPr>
            <p:ph type="dt" sz="half" idx="10"/>
          </p:nvPr>
        </p:nvSpPr>
        <p:spPr/>
        <p:txBody>
          <a:bodyPr/>
          <a:lstStyle/>
          <a:p>
            <a:fld id="{D208048B-57AF-4F53-BC84-8E0A1033FBEC}" type="datetimeFigureOut">
              <a:rPr lang="en-US" smtClean="0"/>
              <a:t>4/28/2023</a:t>
            </a:fld>
            <a:endParaRPr lang="en-US"/>
          </a:p>
        </p:txBody>
      </p:sp>
      <p:sp>
        <p:nvSpPr>
          <p:cNvPr id="6" name="Footer Placeholder 5">
            <a:extLst>
              <a:ext uri="{FF2B5EF4-FFF2-40B4-BE49-F238E27FC236}">
                <a16:creationId xmlns:a16="http://schemas.microsoft.com/office/drawing/2014/main" id="{5A30EF3C-A61E-4F43-9C8F-BC9A6455C6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19D947-1DC8-4CE9-A031-6EEB776BD0BF}"/>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590089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5BFA9BB-A51E-4D09-8602-5AD9010463BA}"/>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3" name="Color Fill">
            <a:extLst>
              <a:ext uri="{FF2B5EF4-FFF2-40B4-BE49-F238E27FC236}">
                <a16:creationId xmlns:a16="http://schemas.microsoft.com/office/drawing/2014/main" id="{A60257A1-779B-4048-BC0D-1EA579B5B1C5}"/>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6" name="Group 15">
            <a:extLst>
              <a:ext uri="{FF2B5EF4-FFF2-40B4-BE49-F238E27FC236}">
                <a16:creationId xmlns:a16="http://schemas.microsoft.com/office/drawing/2014/main" id="{38F4B5D0-AA24-4702-9C01-FC1A03E7B607}"/>
              </a:ext>
              <a:ext uri="{C183D7F6-B498-43B3-948B-1728B52AA6E4}">
                <adec:decorative xmlns:adec="http://schemas.microsoft.com/office/drawing/2017/decorative" val="1"/>
              </a:ext>
            </a:extLst>
          </p:cNvPr>
          <p:cNvGrpSpPr/>
          <p:nvPr/>
        </p:nvGrpSpPr>
        <p:grpSpPr>
          <a:xfrm>
            <a:off x="11151383" y="2767655"/>
            <a:ext cx="1040617" cy="2833045"/>
            <a:chOff x="11151383" y="2767655"/>
            <a:chExt cx="1040617" cy="2833045"/>
          </a:xfrm>
        </p:grpSpPr>
        <p:sp>
          <p:nvSpPr>
            <p:cNvPr id="17" name="Oval 16">
              <a:extLst>
                <a:ext uri="{FF2B5EF4-FFF2-40B4-BE49-F238E27FC236}">
                  <a16:creationId xmlns:a16="http://schemas.microsoft.com/office/drawing/2014/main" id="{29CBF9BD-1EB2-4122-98FE-F2B5DF8771C9}"/>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7C41FF89-01DF-4236-AA4D-243CB8A464B3}"/>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9" name="Freeform: Shape 18">
              <a:extLst>
                <a:ext uri="{FF2B5EF4-FFF2-40B4-BE49-F238E27FC236}">
                  <a16:creationId xmlns:a16="http://schemas.microsoft.com/office/drawing/2014/main" id="{FD03BB88-350D-4DE0-BB34-870F64356890}"/>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grpSp>
      <p:sp>
        <p:nvSpPr>
          <p:cNvPr id="15" name="Texture">
            <a:extLst>
              <a:ext uri="{FF2B5EF4-FFF2-40B4-BE49-F238E27FC236}">
                <a16:creationId xmlns:a16="http://schemas.microsoft.com/office/drawing/2014/main" id="{4A8025C0-8995-4863-A847-7ED1F8CCE811}"/>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50162335-6445-435C-A1C6-9F090B965040}"/>
              </a:ext>
            </a:extLst>
          </p:cNvPr>
          <p:cNvSpPr>
            <a:spLocks noGrp="1"/>
          </p:cNvSpPr>
          <p:nvPr>
            <p:ph type="title"/>
          </p:nvPr>
        </p:nvSpPr>
        <p:spPr>
          <a:xfrm>
            <a:off x="457200" y="668049"/>
            <a:ext cx="10450629" cy="1325564"/>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074B3D-418F-464D-91E7-993D0B480108}"/>
              </a:ext>
            </a:extLst>
          </p:cNvPr>
          <p:cNvSpPr>
            <a:spLocks noGrp="1"/>
          </p:cNvSpPr>
          <p:nvPr>
            <p:ph type="body" idx="1"/>
          </p:nvPr>
        </p:nvSpPr>
        <p:spPr>
          <a:xfrm>
            <a:off x="457086" y="2182814"/>
            <a:ext cx="5021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904709-9362-4AB5-9AA2-32F51BF06A39}"/>
              </a:ext>
            </a:extLst>
          </p:cNvPr>
          <p:cNvSpPr>
            <a:spLocks noGrp="1"/>
          </p:cNvSpPr>
          <p:nvPr>
            <p:ph sz="half" idx="2"/>
          </p:nvPr>
        </p:nvSpPr>
        <p:spPr>
          <a:xfrm>
            <a:off x="457086" y="3115949"/>
            <a:ext cx="5021512" cy="3073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B083836-1CF5-406F-B0CB-643F37066CE6}"/>
              </a:ext>
            </a:extLst>
          </p:cNvPr>
          <p:cNvSpPr>
            <a:spLocks noGrp="1"/>
          </p:cNvSpPr>
          <p:nvPr>
            <p:ph type="body" sz="quarter" idx="3"/>
          </p:nvPr>
        </p:nvSpPr>
        <p:spPr>
          <a:xfrm>
            <a:off x="5890597" y="2182814"/>
            <a:ext cx="501723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4A8670-0F33-4222-AAC9-96A21C47C336}"/>
              </a:ext>
            </a:extLst>
          </p:cNvPr>
          <p:cNvSpPr>
            <a:spLocks noGrp="1"/>
          </p:cNvSpPr>
          <p:nvPr>
            <p:ph sz="quarter" idx="4"/>
          </p:nvPr>
        </p:nvSpPr>
        <p:spPr>
          <a:xfrm>
            <a:off x="5890597" y="3115949"/>
            <a:ext cx="5017232" cy="3073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DA1E6970-4A96-4519-9C0E-11E245D563C9}"/>
              </a:ext>
            </a:extLst>
          </p:cNvPr>
          <p:cNvSpPr>
            <a:spLocks noGrp="1"/>
          </p:cNvSpPr>
          <p:nvPr>
            <p:ph type="dt" sz="half" idx="10"/>
          </p:nvPr>
        </p:nvSpPr>
        <p:spPr/>
        <p:txBody>
          <a:bodyPr/>
          <a:lstStyle/>
          <a:p>
            <a:fld id="{D208048B-57AF-4F53-BC84-8E0A1033FBEC}" type="datetimeFigureOut">
              <a:rPr lang="en-US" smtClean="0"/>
              <a:t>4/28/2023</a:t>
            </a:fld>
            <a:endParaRPr lang="en-US"/>
          </a:p>
        </p:txBody>
      </p:sp>
      <p:sp>
        <p:nvSpPr>
          <p:cNvPr id="8" name="Footer Placeholder 7">
            <a:extLst>
              <a:ext uri="{FF2B5EF4-FFF2-40B4-BE49-F238E27FC236}">
                <a16:creationId xmlns:a16="http://schemas.microsoft.com/office/drawing/2014/main" id="{35FEE249-70F5-4359-B699-23D68A5037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2AE510-A38C-45EE-B061-CB02E4E3DD7C}"/>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715281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A9D1A-F943-4838-BA2F-6DF4F2EC9FEC}"/>
              </a:ext>
            </a:extLst>
          </p:cNvPr>
          <p:cNvSpPr>
            <a:spLocks noGrp="1"/>
          </p:cNvSpPr>
          <p:nvPr>
            <p:ph type="title"/>
          </p:nvPr>
        </p:nvSpPr>
        <p:spPr>
          <a:xfrm>
            <a:off x="457200" y="668049"/>
            <a:ext cx="7685037" cy="1363816"/>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6FEE401-3424-4696-A6FC-BBEE79379F9D}"/>
              </a:ext>
            </a:extLst>
          </p:cNvPr>
          <p:cNvSpPr>
            <a:spLocks noGrp="1"/>
          </p:cNvSpPr>
          <p:nvPr>
            <p:ph type="dt" sz="half" idx="10"/>
          </p:nvPr>
        </p:nvSpPr>
        <p:spPr/>
        <p:txBody>
          <a:bodyPr/>
          <a:lstStyle/>
          <a:p>
            <a:fld id="{D208048B-57AF-4F53-BC84-8E0A1033FBEC}" type="datetimeFigureOut">
              <a:rPr lang="en-US" smtClean="0"/>
              <a:t>4/28/2023</a:t>
            </a:fld>
            <a:endParaRPr lang="en-US"/>
          </a:p>
        </p:txBody>
      </p:sp>
      <p:sp>
        <p:nvSpPr>
          <p:cNvPr id="4" name="Footer Placeholder 3">
            <a:extLst>
              <a:ext uri="{FF2B5EF4-FFF2-40B4-BE49-F238E27FC236}">
                <a16:creationId xmlns:a16="http://schemas.microsoft.com/office/drawing/2014/main" id="{01E9D767-A30A-4508-B510-99AB91737A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0979DC-F3D5-43AB-8A0F-9C8A14E0CEF4}"/>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621003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DCDA0B-9BEE-4B57-8F97-96D5645D0658}"/>
              </a:ext>
            </a:extLst>
          </p:cNvPr>
          <p:cNvSpPr>
            <a:spLocks noGrp="1"/>
          </p:cNvSpPr>
          <p:nvPr>
            <p:ph type="dt" sz="half" idx="10"/>
          </p:nvPr>
        </p:nvSpPr>
        <p:spPr/>
        <p:txBody>
          <a:bodyPr/>
          <a:lstStyle/>
          <a:p>
            <a:fld id="{D208048B-57AF-4F53-BC84-8E0A1033FBEC}" type="datetimeFigureOut">
              <a:rPr lang="en-US" smtClean="0"/>
              <a:t>4/28/2023</a:t>
            </a:fld>
            <a:endParaRPr lang="en-US"/>
          </a:p>
        </p:txBody>
      </p:sp>
      <p:sp>
        <p:nvSpPr>
          <p:cNvPr id="3" name="Footer Placeholder 2">
            <a:extLst>
              <a:ext uri="{FF2B5EF4-FFF2-40B4-BE49-F238E27FC236}">
                <a16:creationId xmlns:a16="http://schemas.microsoft.com/office/drawing/2014/main" id="{05282AF2-09A1-4A1C-AEB6-577962B714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4D99D9-82B1-496C-ABBC-4FF0C375DCE7}"/>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642911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7D9AFA4-EB8E-4091-A5E2-1B9D163A0709}"/>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F25018FE-FB44-4E2E-A181-B3476F3E8550}"/>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A6C7CD4B-70DE-49E2-A336-B6F43F58FFA4}"/>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15" name="Oval 14">
              <a:extLst>
                <a:ext uri="{FF2B5EF4-FFF2-40B4-BE49-F238E27FC236}">
                  <a16:creationId xmlns:a16="http://schemas.microsoft.com/office/drawing/2014/main" id="{B4B8BFC9-6F67-47CB-BAE4-45260FBAF397}"/>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Graphic 9">
              <a:extLst>
                <a:ext uri="{FF2B5EF4-FFF2-40B4-BE49-F238E27FC236}">
                  <a16:creationId xmlns:a16="http://schemas.microsoft.com/office/drawing/2014/main" id="{40F836E5-3C5B-4DE7-B09A-AE00DEE730A9}"/>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7" name="Freeform: Shape 16">
              <a:extLst>
                <a:ext uri="{FF2B5EF4-FFF2-40B4-BE49-F238E27FC236}">
                  <a16:creationId xmlns:a16="http://schemas.microsoft.com/office/drawing/2014/main" id="{68E1B8E4-080E-4F43-B33F-59DD21B6B658}"/>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8" name="Freeform: Shape 17">
              <a:extLst>
                <a:ext uri="{FF2B5EF4-FFF2-40B4-BE49-F238E27FC236}">
                  <a16:creationId xmlns:a16="http://schemas.microsoft.com/office/drawing/2014/main" id="{507639D4-740A-4B71-8393-99CA375EB4A0}"/>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9" name="Graphic 9">
              <a:extLst>
                <a:ext uri="{FF2B5EF4-FFF2-40B4-BE49-F238E27FC236}">
                  <a16:creationId xmlns:a16="http://schemas.microsoft.com/office/drawing/2014/main" id="{AE7E56E5-1F6A-442B-B5E0-ED19F815D2E2}"/>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0" name="Graphic 9">
              <a:extLst>
                <a:ext uri="{FF2B5EF4-FFF2-40B4-BE49-F238E27FC236}">
                  <a16:creationId xmlns:a16="http://schemas.microsoft.com/office/drawing/2014/main" id="{3774E986-8FE2-4670-A4C0-96E213269BD7}"/>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3" name="Texture">
            <a:extLst>
              <a:ext uri="{FF2B5EF4-FFF2-40B4-BE49-F238E27FC236}">
                <a16:creationId xmlns:a16="http://schemas.microsoft.com/office/drawing/2014/main" id="{3A5846DF-A106-4887-BE2C-DCD89DAA6539}"/>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767E81C-AA51-44A0-B21C-757B2F3B90C5}"/>
              </a:ext>
            </a:extLst>
          </p:cNvPr>
          <p:cNvSpPr>
            <a:spLocks noGrp="1"/>
          </p:cNvSpPr>
          <p:nvPr>
            <p:ph type="title"/>
          </p:nvPr>
        </p:nvSpPr>
        <p:spPr>
          <a:xfrm>
            <a:off x="457200" y="668049"/>
            <a:ext cx="4314825" cy="1957828"/>
          </a:xfrm>
        </p:spPr>
        <p:txBody>
          <a:bodyPr anchor="b">
            <a:norm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7A0438A-298D-4466-B55D-F466C345C3CC}"/>
              </a:ext>
            </a:extLst>
          </p:cNvPr>
          <p:cNvSpPr>
            <a:spLocks noGrp="1"/>
          </p:cNvSpPr>
          <p:nvPr>
            <p:ph idx="1"/>
          </p:nvPr>
        </p:nvSpPr>
        <p:spPr>
          <a:xfrm>
            <a:off x="5183188" y="668049"/>
            <a:ext cx="4875212" cy="523125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4143104-0579-4974-88D2-61DF1A30D390}"/>
              </a:ext>
            </a:extLst>
          </p:cNvPr>
          <p:cNvSpPr>
            <a:spLocks noGrp="1"/>
          </p:cNvSpPr>
          <p:nvPr>
            <p:ph type="body" sz="half" idx="2"/>
          </p:nvPr>
        </p:nvSpPr>
        <p:spPr>
          <a:xfrm>
            <a:off x="457200" y="2749024"/>
            <a:ext cx="4314825" cy="3119964"/>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A32755-0632-47CB-AA69-7EFB212FA160}"/>
              </a:ext>
            </a:extLst>
          </p:cNvPr>
          <p:cNvSpPr>
            <a:spLocks noGrp="1"/>
          </p:cNvSpPr>
          <p:nvPr>
            <p:ph type="dt" sz="half" idx="10"/>
          </p:nvPr>
        </p:nvSpPr>
        <p:spPr/>
        <p:txBody>
          <a:bodyPr/>
          <a:lstStyle/>
          <a:p>
            <a:fld id="{D208048B-57AF-4F53-BC84-8E0A1033FBEC}" type="datetimeFigureOut">
              <a:rPr lang="en-US" smtClean="0"/>
              <a:t>4/28/2023</a:t>
            </a:fld>
            <a:endParaRPr lang="en-US"/>
          </a:p>
        </p:txBody>
      </p:sp>
      <p:sp>
        <p:nvSpPr>
          <p:cNvPr id="6" name="Footer Placeholder 5">
            <a:extLst>
              <a:ext uri="{FF2B5EF4-FFF2-40B4-BE49-F238E27FC236}">
                <a16:creationId xmlns:a16="http://schemas.microsoft.com/office/drawing/2014/main" id="{38ED0B4F-5B59-4064-A88B-E9938A40FF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512E7F-93B8-4E93-BCB3-ADE74FC1504B}"/>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922273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F3C1870-4E69-4DE7-BF2F-DE8A7881C640}"/>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7439AB1C-A8A1-4745-9625-B18FE9160BBB}"/>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11ADDC4D-D9AA-48F8-BD10-2D20F14607A6}"/>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15" name="Oval 14">
              <a:extLst>
                <a:ext uri="{FF2B5EF4-FFF2-40B4-BE49-F238E27FC236}">
                  <a16:creationId xmlns:a16="http://schemas.microsoft.com/office/drawing/2014/main" id="{C1136312-3085-4615-A743-4EE531585B11}"/>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Graphic 9">
              <a:extLst>
                <a:ext uri="{FF2B5EF4-FFF2-40B4-BE49-F238E27FC236}">
                  <a16:creationId xmlns:a16="http://schemas.microsoft.com/office/drawing/2014/main" id="{29539FE4-376B-4187-A80A-C98EBA23DA30}"/>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7" name="Freeform: Shape 16">
              <a:extLst>
                <a:ext uri="{FF2B5EF4-FFF2-40B4-BE49-F238E27FC236}">
                  <a16:creationId xmlns:a16="http://schemas.microsoft.com/office/drawing/2014/main" id="{A11DC5D7-2276-4A57-8783-A0EFB00416E9}"/>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8" name="Freeform: Shape 17">
              <a:extLst>
                <a:ext uri="{FF2B5EF4-FFF2-40B4-BE49-F238E27FC236}">
                  <a16:creationId xmlns:a16="http://schemas.microsoft.com/office/drawing/2014/main" id="{57D5B578-4971-4ADC-97D8-B9CEF52AA71B}"/>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9" name="Graphic 9">
              <a:extLst>
                <a:ext uri="{FF2B5EF4-FFF2-40B4-BE49-F238E27FC236}">
                  <a16:creationId xmlns:a16="http://schemas.microsoft.com/office/drawing/2014/main" id="{2D968E77-E43D-4870-93BC-CBF1947336B3}"/>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0" name="Graphic 9">
              <a:extLst>
                <a:ext uri="{FF2B5EF4-FFF2-40B4-BE49-F238E27FC236}">
                  <a16:creationId xmlns:a16="http://schemas.microsoft.com/office/drawing/2014/main" id="{1221D41A-E71E-4587-A876-F8778E7C03E1}"/>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3" name="Texture">
            <a:extLst>
              <a:ext uri="{FF2B5EF4-FFF2-40B4-BE49-F238E27FC236}">
                <a16:creationId xmlns:a16="http://schemas.microsoft.com/office/drawing/2014/main" id="{50457195-385D-490A-91AB-30B969C61953}"/>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7E06FF6D-24FA-4E04-90ED-7DBE228B2AA6}"/>
              </a:ext>
            </a:extLst>
          </p:cNvPr>
          <p:cNvSpPr>
            <a:spLocks noGrp="1"/>
          </p:cNvSpPr>
          <p:nvPr>
            <p:ph type="title"/>
          </p:nvPr>
        </p:nvSpPr>
        <p:spPr>
          <a:xfrm>
            <a:off x="457200" y="668049"/>
            <a:ext cx="4314825" cy="2235711"/>
          </a:xfrm>
        </p:spPr>
        <p:txBody>
          <a:bodyPr anchor="b">
            <a:noAutofit/>
          </a:bodyPr>
          <a:lstStyle>
            <a:lvl1pPr algn="l" defTabSz="914400" rtl="0" eaLnBrk="1" latinLnBrk="0" hangingPunct="1">
              <a:lnSpc>
                <a:spcPct val="90000"/>
              </a:lnSpc>
              <a:spcBef>
                <a:spcPct val="0"/>
              </a:spcBef>
              <a:buNone/>
              <a:defRPr lang="en-US" sz="4400" kern="120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432D78B-0E21-420F-9DFF-6131CB0F7E69}"/>
              </a:ext>
            </a:extLst>
          </p:cNvPr>
          <p:cNvSpPr>
            <a:spLocks noGrp="1"/>
          </p:cNvSpPr>
          <p:nvPr>
            <p:ph type="pic" idx="1"/>
          </p:nvPr>
        </p:nvSpPr>
        <p:spPr>
          <a:xfrm>
            <a:off x="5183188" y="668049"/>
            <a:ext cx="4958436" cy="52312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8AC2A57-1064-4391-B96B-4D04305E0BE7}"/>
              </a:ext>
            </a:extLst>
          </p:cNvPr>
          <p:cNvSpPr>
            <a:spLocks noGrp="1"/>
          </p:cNvSpPr>
          <p:nvPr>
            <p:ph type="body" sz="half" idx="2"/>
          </p:nvPr>
        </p:nvSpPr>
        <p:spPr>
          <a:xfrm>
            <a:off x="457200" y="2941222"/>
            <a:ext cx="4314825" cy="2927765"/>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D04EB0-850A-4256-8D12-E01A201A4FE1}"/>
              </a:ext>
            </a:extLst>
          </p:cNvPr>
          <p:cNvSpPr>
            <a:spLocks noGrp="1"/>
          </p:cNvSpPr>
          <p:nvPr>
            <p:ph type="dt" sz="half" idx="10"/>
          </p:nvPr>
        </p:nvSpPr>
        <p:spPr/>
        <p:txBody>
          <a:bodyPr/>
          <a:lstStyle/>
          <a:p>
            <a:fld id="{D208048B-57AF-4F53-BC84-8E0A1033FBEC}" type="datetimeFigureOut">
              <a:rPr lang="en-US" smtClean="0"/>
              <a:t>4/28/2023</a:t>
            </a:fld>
            <a:endParaRPr lang="en-US"/>
          </a:p>
        </p:txBody>
      </p:sp>
      <p:sp>
        <p:nvSpPr>
          <p:cNvPr id="6" name="Footer Placeholder 5">
            <a:extLst>
              <a:ext uri="{FF2B5EF4-FFF2-40B4-BE49-F238E27FC236}">
                <a16:creationId xmlns:a16="http://schemas.microsoft.com/office/drawing/2014/main" id="{7E9CF4AF-C757-4552-AB8A-3B89C37464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62A368-F12B-4B5E-82F0-A6AEE6AF2C83}"/>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700582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0"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3" name="Group 12">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p:nvPr/>
        </p:nvGrpSpPr>
        <p:grpSpPr>
          <a:xfrm>
            <a:off x="8351566" y="0"/>
            <a:ext cx="3840434" cy="6858000"/>
            <a:chOff x="8351565" y="0"/>
            <a:chExt cx="3840434" cy="6858000"/>
          </a:xfrm>
        </p:grpSpPr>
        <p:sp>
          <p:nvSpPr>
            <p:cNvPr id="14" name="Oval 13">
              <a:extLst>
                <a:ext uri="{FF2B5EF4-FFF2-40B4-BE49-F238E27FC236}">
                  <a16:creationId xmlns:a16="http://schemas.microsoft.com/office/drawing/2014/main" id="{D386E468-0048-46C4-ADDD-FBE7A6AE9F31}"/>
                </a:ext>
              </a:extLst>
            </p:cNvPr>
            <p:cNvSpPr/>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Freeform: Shape 14">
              <a:extLst>
                <a:ext uri="{FF2B5EF4-FFF2-40B4-BE49-F238E27FC236}">
                  <a16:creationId xmlns:a16="http://schemas.microsoft.com/office/drawing/2014/main" id="{C5B35ED4-0C31-4C8C-A45E-6A3EDEAB2867}"/>
                </a:ext>
              </a:extLst>
            </p:cNvPr>
            <p:cNvSpPr/>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6" name="Freeform: Shape 15">
              <a:extLst>
                <a:ext uri="{FF2B5EF4-FFF2-40B4-BE49-F238E27FC236}">
                  <a16:creationId xmlns:a16="http://schemas.microsoft.com/office/drawing/2014/main" id="{B40A1EF3-FA93-48F4-9F82-BC0C79635750}"/>
                </a:ext>
              </a:extLst>
            </p:cNvPr>
            <p:cNvSpPr/>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17" name="Freeform: Shape 16">
              <a:extLst>
                <a:ext uri="{FF2B5EF4-FFF2-40B4-BE49-F238E27FC236}">
                  <a16:creationId xmlns:a16="http://schemas.microsoft.com/office/drawing/2014/main" id="{A985F09D-6969-44D0-B04F-4EDE0FEDAF63}"/>
                </a:ext>
              </a:extLst>
            </p:cNvPr>
            <p:cNvSpPr/>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18" name="Graphic 9">
              <a:extLst>
                <a:ext uri="{FF2B5EF4-FFF2-40B4-BE49-F238E27FC236}">
                  <a16:creationId xmlns:a16="http://schemas.microsoft.com/office/drawing/2014/main" id="{003913A0-A3C0-4ED8-8920-318068FBC46F}"/>
                </a:ext>
              </a:extLst>
            </p:cNvPr>
            <p:cNvSpPr/>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12"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13">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Placeholder 1">
            <a:extLst>
              <a:ext uri="{FF2B5EF4-FFF2-40B4-BE49-F238E27FC236}">
                <a16:creationId xmlns:a16="http://schemas.microsoft.com/office/drawing/2014/main" id="{093083B5-1505-44FE-894D-AA1AB6D60FCE}"/>
              </a:ext>
            </a:extLst>
          </p:cNvPr>
          <p:cNvSpPr>
            <a:spLocks noGrp="1"/>
          </p:cNvSpPr>
          <p:nvPr>
            <p:ph type="title"/>
          </p:nvPr>
        </p:nvSpPr>
        <p:spPr>
          <a:xfrm>
            <a:off x="457200" y="668049"/>
            <a:ext cx="768503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3F3930-F8C8-43B1-BC1A-6264F4ACB2E1}"/>
              </a:ext>
            </a:extLst>
          </p:cNvPr>
          <p:cNvSpPr>
            <a:spLocks noGrp="1"/>
          </p:cNvSpPr>
          <p:nvPr>
            <p:ph type="body" idx="1"/>
          </p:nvPr>
        </p:nvSpPr>
        <p:spPr>
          <a:xfrm>
            <a:off x="457200" y="2096713"/>
            <a:ext cx="7685037" cy="40802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9F4F2F7-3ECA-43D7-BFF3-FBB407AEAB46}"/>
              </a:ext>
            </a:extLst>
          </p:cNvPr>
          <p:cNvSpPr>
            <a:spLocks noGrp="1"/>
          </p:cNvSpPr>
          <p:nvPr>
            <p:ph type="dt" sz="half" idx="2"/>
          </p:nvPr>
        </p:nvSpPr>
        <p:spPr>
          <a:xfrm>
            <a:off x="457200" y="6356350"/>
            <a:ext cx="2743200" cy="365125"/>
          </a:xfrm>
          <a:prstGeom prst="rect">
            <a:avLst/>
          </a:prstGeom>
        </p:spPr>
        <p:txBody>
          <a:bodyPr vert="horz" lIns="91440" tIns="45720" rIns="91440" bIns="45720" rtlCol="0" anchor="ctr"/>
          <a:lstStyle>
            <a:lvl1pPr algn="l">
              <a:defRPr sz="1000" spc="110" baseline="0">
                <a:solidFill>
                  <a:schemeClr val="tx1">
                    <a:tint val="75000"/>
                  </a:schemeClr>
                </a:solidFill>
              </a:defRPr>
            </a:lvl1pPr>
          </a:lstStyle>
          <a:p>
            <a:fld id="{D208048B-57AF-4F53-BC84-8E0A1033FBEC}" type="datetimeFigureOut">
              <a:rPr lang="en-US" smtClean="0"/>
              <a:pPr/>
              <a:t>4/28/2023</a:t>
            </a:fld>
            <a:endParaRPr lang="en-US" dirty="0"/>
          </a:p>
        </p:txBody>
      </p:sp>
      <p:sp>
        <p:nvSpPr>
          <p:cNvPr id="5" name="Footer Placeholder 4">
            <a:extLst>
              <a:ext uri="{FF2B5EF4-FFF2-40B4-BE49-F238E27FC236}">
                <a16:creationId xmlns:a16="http://schemas.microsoft.com/office/drawing/2014/main" id="{1D3A193F-0B61-43DD-8E45-EFEAC43E3826}"/>
              </a:ext>
            </a:extLst>
          </p:cNvPr>
          <p:cNvSpPr>
            <a:spLocks noGrp="1"/>
          </p:cNvSpPr>
          <p:nvPr>
            <p:ph type="ftr" sz="quarter" idx="3"/>
          </p:nvPr>
        </p:nvSpPr>
        <p:spPr>
          <a:xfrm>
            <a:off x="457200" y="155448"/>
            <a:ext cx="4114800" cy="365125"/>
          </a:xfrm>
          <a:prstGeom prst="rect">
            <a:avLst/>
          </a:prstGeom>
        </p:spPr>
        <p:txBody>
          <a:bodyPr vert="horz" lIns="91440" tIns="45720" rIns="91440" bIns="45720" rtlCol="0" anchor="ctr"/>
          <a:lstStyle>
            <a:lvl1pPr algn="l">
              <a:defRPr sz="1000" spc="110" baseline="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4625961-D3A8-4945-AEE4-EE1952DBDCAE}"/>
              </a:ext>
            </a:extLst>
          </p:cNvPr>
          <p:cNvSpPr>
            <a:spLocks noGrp="1"/>
          </p:cNvSpPr>
          <p:nvPr>
            <p:ph type="sldNum" sz="quarter" idx="4"/>
          </p:nvPr>
        </p:nvSpPr>
        <p:spPr>
          <a:xfrm>
            <a:off x="10954512" y="6355080"/>
            <a:ext cx="795528" cy="365760"/>
          </a:xfrm>
          <a:prstGeom prst="rect">
            <a:avLst/>
          </a:prstGeom>
        </p:spPr>
        <p:txBody>
          <a:bodyPr vert="horz" lIns="91440" tIns="45720" rIns="91440" bIns="45720" rtlCol="0" anchor="ctr"/>
          <a:lstStyle>
            <a:lvl1pPr algn="r">
              <a:defRPr sz="1000" spc="110" baseline="0">
                <a:solidFill>
                  <a:schemeClr val="tx1">
                    <a:tint val="75000"/>
                  </a:schemeClr>
                </a:solidFill>
              </a:defRPr>
            </a:lvl1pPr>
          </a:lstStyle>
          <a:p>
            <a:fld id="{BD8A8A1B-4E1E-43EF-8A39-7D4A3879B941}" type="slidenum">
              <a:rPr lang="en-US" smtClean="0"/>
              <a:pPr/>
              <a:t>‹#›</a:t>
            </a:fld>
            <a:endParaRPr lang="en-US" dirty="0"/>
          </a:p>
        </p:txBody>
      </p:sp>
    </p:spTree>
    <p:extLst>
      <p:ext uri="{BB962C8B-B14F-4D97-AF65-F5344CB8AC3E}">
        <p14:creationId xmlns:p14="http://schemas.microsoft.com/office/powerpoint/2010/main" val="1914721315"/>
      </p:ext>
    </p:extLst>
  </p:cSld>
  <p:clrMap bg1="dk1" tx1="lt1" bg2="dk2" tx2="lt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50" r:id="rId10"/>
    <p:sldLayoutId id="214748374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publicdomainpictures.net/view-image.php?image=230698&amp;picture=white-xbox-one-s"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9"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21" name="Group 20">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22" name="Oval 21">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Freeform: Shape 22">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24" name="Freeform: Shape 23">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25" name="Freeform: Shape 24">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26"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28"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useBgFill="1">
        <p:nvSpPr>
          <p:cNvPr id="30" name="Background Fill">
            <a:extLst>
              <a:ext uri="{FF2B5EF4-FFF2-40B4-BE49-F238E27FC236}">
                <a16:creationId xmlns:a16="http://schemas.microsoft.com/office/drawing/2014/main" id="{FAFB3478-4AEC-431E-93B2-1593839C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32" name="Color Fill">
            <a:extLst>
              <a:ext uri="{FF2B5EF4-FFF2-40B4-BE49-F238E27FC236}">
                <a16:creationId xmlns:a16="http://schemas.microsoft.com/office/drawing/2014/main" id="{A8A68745-355E-4D81-AA5F-942C71082A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sp>
        <p:nvSpPr>
          <p:cNvPr id="34" name="Graphic 9">
            <a:extLst>
              <a:ext uri="{FF2B5EF4-FFF2-40B4-BE49-F238E27FC236}">
                <a16:creationId xmlns:a16="http://schemas.microsoft.com/office/drawing/2014/main" id="{61D32E23-CD34-4C85-8167-14669FD3E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1818" y="16444"/>
            <a:ext cx="6893328" cy="6846993"/>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FFFFFF"/>
          </a:solidFill>
          <a:ln w="38100" cap="flat">
            <a:solidFill>
              <a:srgbClr val="F7F7F7"/>
            </a:solidFill>
            <a:prstDash val="solid"/>
            <a:miter/>
          </a:ln>
        </p:spPr>
        <p:txBody>
          <a:bodyPr rtlCol="0" anchor="ctr"/>
          <a:lstStyle/>
          <a:p>
            <a:endParaRPr lang="en-US" dirty="0"/>
          </a:p>
        </p:txBody>
      </p:sp>
      <p:sp>
        <p:nvSpPr>
          <p:cNvPr id="36" name="Texture">
            <a:extLst>
              <a:ext uri="{FF2B5EF4-FFF2-40B4-BE49-F238E27FC236}">
                <a16:creationId xmlns:a16="http://schemas.microsoft.com/office/drawing/2014/main" id="{2E922E9E-A29B-4164-A634-B718A4336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56AD730E-9BD8-7F9C-E543-A62599F2DF33}"/>
              </a:ext>
            </a:extLst>
          </p:cNvPr>
          <p:cNvSpPr>
            <a:spLocks noGrp="1"/>
          </p:cNvSpPr>
          <p:nvPr>
            <p:ph type="ctrTitle"/>
          </p:nvPr>
        </p:nvSpPr>
        <p:spPr>
          <a:xfrm>
            <a:off x="457200" y="758952"/>
            <a:ext cx="4640729" cy="1325563"/>
          </a:xfrm>
        </p:spPr>
        <p:txBody>
          <a:bodyPr vert="horz" lIns="91440" tIns="45720" rIns="91440" bIns="45720" rtlCol="0" anchor="b">
            <a:normAutofit/>
          </a:bodyPr>
          <a:lstStyle/>
          <a:p>
            <a:r>
              <a:rPr lang="en-US" sz="2800" dirty="0"/>
              <a:t>BUAN 6341</a:t>
            </a:r>
            <a:br>
              <a:rPr lang="en-US" sz="2800" dirty="0"/>
            </a:br>
            <a:r>
              <a:rPr lang="en-US" sz="2800" dirty="0"/>
              <a:t>Applied Machine Learning</a:t>
            </a:r>
            <a:br>
              <a:rPr lang="en-US" sz="2800" dirty="0"/>
            </a:br>
            <a:endParaRPr lang="en-US" sz="2800" dirty="0"/>
          </a:p>
        </p:txBody>
      </p:sp>
      <p:sp>
        <p:nvSpPr>
          <p:cNvPr id="3" name="Subtitle 2">
            <a:extLst>
              <a:ext uri="{FF2B5EF4-FFF2-40B4-BE49-F238E27FC236}">
                <a16:creationId xmlns:a16="http://schemas.microsoft.com/office/drawing/2014/main" id="{27CC2AFE-38E5-0E3A-8194-979BC4BFF8D1}"/>
              </a:ext>
            </a:extLst>
          </p:cNvPr>
          <p:cNvSpPr>
            <a:spLocks noGrp="1"/>
          </p:cNvSpPr>
          <p:nvPr>
            <p:ph type="subTitle" idx="1"/>
          </p:nvPr>
        </p:nvSpPr>
        <p:spPr>
          <a:xfrm>
            <a:off x="457200" y="2286000"/>
            <a:ext cx="4640729" cy="3887585"/>
          </a:xfrm>
        </p:spPr>
        <p:txBody>
          <a:bodyPr vert="horz" lIns="91440" tIns="45720" rIns="91440" bIns="45720" rtlCol="0">
            <a:normAutofit fontScale="92500" lnSpcReduction="10000"/>
          </a:bodyPr>
          <a:lstStyle/>
          <a:p>
            <a:pPr marR="0">
              <a:spcBef>
                <a:spcPts val="0"/>
              </a:spcBef>
              <a:spcAft>
                <a:spcPts val="800"/>
              </a:spcAft>
            </a:pPr>
            <a:r>
              <a:rPr lang="en-US" sz="2800" dirty="0">
                <a:latin typeface="+mj-lt"/>
                <a:ea typeface="+mj-ea"/>
                <a:cs typeface="+mj-cs"/>
              </a:rPr>
              <a:t>SALES PREDICTION</a:t>
            </a:r>
          </a:p>
          <a:p>
            <a:pPr marR="0">
              <a:spcBef>
                <a:spcPts val="0"/>
              </a:spcBef>
              <a:spcAft>
                <a:spcPts val="800"/>
              </a:spcAft>
            </a:pPr>
            <a:r>
              <a:rPr lang="en-US" sz="2800" dirty="0">
                <a:latin typeface="+mj-lt"/>
                <a:ea typeface="+mj-ea"/>
                <a:cs typeface="+mj-cs"/>
              </a:rPr>
              <a:t>FOR</a:t>
            </a:r>
          </a:p>
          <a:p>
            <a:pPr marR="0">
              <a:spcBef>
                <a:spcPts val="0"/>
              </a:spcBef>
              <a:spcAft>
                <a:spcPts val="800"/>
              </a:spcAft>
            </a:pPr>
            <a:r>
              <a:rPr lang="en-US" sz="2800" dirty="0">
                <a:latin typeface="+mj-lt"/>
                <a:ea typeface="+mj-ea"/>
                <a:cs typeface="+mj-cs"/>
              </a:rPr>
              <a:t>VIDEO GAME COMPANIES</a:t>
            </a:r>
          </a:p>
          <a:p>
            <a:endParaRPr lang="en-US" sz="2000" dirty="0"/>
          </a:p>
          <a:p>
            <a:pPr marL="0" marR="0">
              <a:lnSpc>
                <a:spcPct val="107000"/>
              </a:lnSpc>
              <a:spcBef>
                <a:spcPts val="0"/>
              </a:spcBef>
              <a:spcAft>
                <a:spcPts val="800"/>
              </a:spcAft>
            </a:pPr>
            <a:endParaRPr lang="en-IN" sz="1800" i="1"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IN" sz="1800" i="1"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N" sz="1800" i="1" kern="100" dirty="0">
                <a:effectLst/>
                <a:latin typeface="Calibri" panose="020F0502020204030204" pitchFamily="34" charset="0"/>
                <a:ea typeface="Calibri" panose="020F0502020204030204" pitchFamily="34" charset="0"/>
                <a:cs typeface="Arial" panose="020B0604020202020204" pitchFamily="34" charset="0"/>
              </a:rPr>
              <a:t>By,</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N" sz="1800" i="1" kern="100" dirty="0">
                <a:effectLst/>
                <a:latin typeface="Calibri" panose="020F0502020204030204" pitchFamily="34" charset="0"/>
                <a:ea typeface="Calibri" panose="020F0502020204030204" pitchFamily="34" charset="0"/>
                <a:cs typeface="Arial" panose="020B0604020202020204" pitchFamily="34" charset="0"/>
              </a:rPr>
              <a:t>VISHAL KANNA NATARAJAN MANOHAR</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N" sz="1800" i="1" kern="100" dirty="0">
                <a:effectLst/>
                <a:latin typeface="Calibri" panose="020F0502020204030204" pitchFamily="34" charset="0"/>
                <a:ea typeface="Calibri" panose="020F0502020204030204" pitchFamily="34" charset="0"/>
                <a:cs typeface="Arial" panose="020B0604020202020204" pitchFamily="34" charset="0"/>
              </a:rPr>
              <a:t>VINAY DINESH BHANUSHALI</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IN" sz="1800" i="1" kern="100" dirty="0">
                <a:effectLst/>
                <a:latin typeface="Calibri" panose="020F0502020204030204" pitchFamily="34" charset="0"/>
                <a:ea typeface="Calibri" panose="020F0502020204030204" pitchFamily="34" charset="0"/>
                <a:cs typeface="Arial" panose="020B0604020202020204" pitchFamily="34" charset="0"/>
              </a:rPr>
              <a:t>SRIRAM KOUSHIK MAJETI</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US" sz="2000" dirty="0"/>
          </a:p>
        </p:txBody>
      </p:sp>
      <p:pic>
        <p:nvPicPr>
          <p:cNvPr id="5" name="Picture 4" descr="Logo&#10;&#10;Description automatically generated">
            <a:extLst>
              <a:ext uri="{FF2B5EF4-FFF2-40B4-BE49-F238E27FC236}">
                <a16:creationId xmlns:a16="http://schemas.microsoft.com/office/drawing/2014/main" id="{C07AE798-90CF-EE8B-929B-753070B72D32}"/>
              </a:ext>
            </a:extLst>
          </p:cNvPr>
          <p:cNvPicPr>
            <a:picLocks noChangeAspect="1"/>
          </p:cNvPicPr>
          <p:nvPr/>
        </p:nvPicPr>
        <p:blipFill>
          <a:blip r:embed="rId3"/>
          <a:stretch>
            <a:fillRect/>
          </a:stretch>
        </p:blipFill>
        <p:spPr>
          <a:xfrm>
            <a:off x="6529388" y="2031696"/>
            <a:ext cx="4659872" cy="2924664"/>
          </a:xfrm>
          <a:prstGeom prst="rect">
            <a:avLst/>
          </a:prstGeom>
        </p:spPr>
      </p:pic>
    </p:spTree>
    <p:extLst>
      <p:ext uri="{BB962C8B-B14F-4D97-AF65-F5344CB8AC3E}">
        <p14:creationId xmlns:p14="http://schemas.microsoft.com/office/powerpoint/2010/main" val="379842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4"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6" name="Group 15">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17" name="Oval 16">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8" name="Freeform: Shape 17">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9" name="Freeform: Shape 18">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20" name="Freeform: Shape 19">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21"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23"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useBgFill="1">
        <p:nvSpPr>
          <p:cNvPr id="25" name="Background Fill">
            <a:extLst>
              <a:ext uri="{FF2B5EF4-FFF2-40B4-BE49-F238E27FC236}">
                <a16:creationId xmlns:a16="http://schemas.microsoft.com/office/drawing/2014/main" id="{A7971386-B2B0-4A38-8D3B-8CF23AAA6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27" name="Color Fill">
            <a:extLst>
              <a:ext uri="{FF2B5EF4-FFF2-40B4-BE49-F238E27FC236}">
                <a16:creationId xmlns:a16="http://schemas.microsoft.com/office/drawing/2014/main" id="{8BECD55C-E611-4BCD-B45E-BF01D6234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sp>
        <p:nvSpPr>
          <p:cNvPr id="29" name="Graphic 9">
            <a:extLst>
              <a:ext uri="{FF2B5EF4-FFF2-40B4-BE49-F238E27FC236}">
                <a16:creationId xmlns:a16="http://schemas.microsoft.com/office/drawing/2014/main" id="{F06D24B5-CEAF-4471-B212-2313FAF27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6719" y="0"/>
            <a:ext cx="6905281" cy="6858000"/>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4">
              <a:alpha val="25000"/>
            </a:schemeClr>
          </a:solidFill>
          <a:ln w="9525" cap="flat">
            <a:noFill/>
            <a:prstDash val="solid"/>
            <a:miter/>
          </a:ln>
        </p:spPr>
        <p:txBody>
          <a:bodyPr wrap="square" rtlCol="0" anchor="ctr">
            <a:noAutofit/>
          </a:bodyPr>
          <a:lstStyle/>
          <a:p>
            <a:endParaRPr lang="en-US"/>
          </a:p>
        </p:txBody>
      </p:sp>
      <p:sp>
        <p:nvSpPr>
          <p:cNvPr id="31" name="Texture">
            <a:extLst>
              <a:ext uri="{FF2B5EF4-FFF2-40B4-BE49-F238E27FC236}">
                <a16:creationId xmlns:a16="http://schemas.microsoft.com/office/drawing/2014/main" id="{0D29D77D-2D4E-4868-960B-BEDA724F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8073C03-2E59-C7B9-616B-464ED446F003}"/>
              </a:ext>
            </a:extLst>
          </p:cNvPr>
          <p:cNvSpPr>
            <a:spLocks noGrp="1"/>
          </p:cNvSpPr>
          <p:nvPr>
            <p:ph type="title"/>
          </p:nvPr>
        </p:nvSpPr>
        <p:spPr>
          <a:xfrm>
            <a:off x="1666313" y="499168"/>
            <a:ext cx="4279631" cy="3063240"/>
          </a:xfrm>
        </p:spPr>
        <p:txBody>
          <a:bodyPr vert="horz" lIns="91440" tIns="45720" rIns="91440" bIns="45720" rtlCol="0" anchor="b">
            <a:normAutofit/>
          </a:bodyPr>
          <a:lstStyle/>
          <a:p>
            <a:r>
              <a:rPr lang="en-US" sz="5400" dirty="0"/>
              <a:t>GLOBAL SALES BY GENRE</a:t>
            </a:r>
          </a:p>
        </p:txBody>
      </p:sp>
      <p:pic>
        <p:nvPicPr>
          <p:cNvPr id="7" name="Picture 6" descr="Chart, pie chart&#10;&#10;Description automatically generated">
            <a:extLst>
              <a:ext uri="{FF2B5EF4-FFF2-40B4-BE49-F238E27FC236}">
                <a16:creationId xmlns:a16="http://schemas.microsoft.com/office/drawing/2014/main" id="{9203A381-3657-E396-D98A-5BA5BA09BD90}"/>
              </a:ext>
            </a:extLst>
          </p:cNvPr>
          <p:cNvPicPr>
            <a:picLocks noChangeAspect="1"/>
          </p:cNvPicPr>
          <p:nvPr/>
        </p:nvPicPr>
        <p:blipFill>
          <a:blip r:embed="rId3"/>
          <a:stretch>
            <a:fillRect/>
          </a:stretch>
        </p:blipFill>
        <p:spPr>
          <a:xfrm>
            <a:off x="7167086" y="304253"/>
            <a:ext cx="4806751" cy="4231093"/>
          </a:xfrm>
          <a:prstGeom prst="rect">
            <a:avLst/>
          </a:prstGeom>
        </p:spPr>
      </p:pic>
      <p:pic>
        <p:nvPicPr>
          <p:cNvPr id="5" name="Content Placeholder 4" descr="Text&#10;&#10;Description automatically generated">
            <a:extLst>
              <a:ext uri="{FF2B5EF4-FFF2-40B4-BE49-F238E27FC236}">
                <a16:creationId xmlns:a16="http://schemas.microsoft.com/office/drawing/2014/main" id="{27C0EAA0-9954-C169-1592-63F23290F38E}"/>
              </a:ext>
            </a:extLst>
          </p:cNvPr>
          <p:cNvPicPr>
            <a:picLocks noGrp="1" noChangeAspect="1"/>
          </p:cNvPicPr>
          <p:nvPr>
            <p:ph idx="1"/>
          </p:nvPr>
        </p:nvPicPr>
        <p:blipFill>
          <a:blip r:embed="rId4"/>
          <a:stretch>
            <a:fillRect/>
          </a:stretch>
        </p:blipFill>
        <p:spPr>
          <a:xfrm>
            <a:off x="154941" y="4003817"/>
            <a:ext cx="7302377" cy="2355015"/>
          </a:xfrm>
          <a:prstGeom prst="rect">
            <a:avLst/>
          </a:prstGeom>
        </p:spPr>
      </p:pic>
    </p:spTree>
    <p:extLst>
      <p:ext uri="{BB962C8B-B14F-4D97-AF65-F5344CB8AC3E}">
        <p14:creationId xmlns:p14="http://schemas.microsoft.com/office/powerpoint/2010/main" val="2463244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0BC4C-6E69-D937-53FF-5F119B7127C8}"/>
              </a:ext>
            </a:extLst>
          </p:cNvPr>
          <p:cNvSpPr>
            <a:spLocks noGrp="1"/>
          </p:cNvSpPr>
          <p:nvPr>
            <p:ph type="title"/>
          </p:nvPr>
        </p:nvSpPr>
        <p:spPr>
          <a:xfrm>
            <a:off x="575187" y="0"/>
            <a:ext cx="7685037" cy="1325563"/>
          </a:xfrm>
        </p:spPr>
        <p:txBody>
          <a:bodyPr/>
          <a:lstStyle/>
          <a:p>
            <a:r>
              <a:rPr lang="en-IN" dirty="0"/>
              <a:t>SALES VS. YEAR OF RELEASE</a:t>
            </a:r>
          </a:p>
        </p:txBody>
      </p:sp>
      <p:pic>
        <p:nvPicPr>
          <p:cNvPr id="5" name="Content Placeholder 4">
            <a:extLst>
              <a:ext uri="{FF2B5EF4-FFF2-40B4-BE49-F238E27FC236}">
                <a16:creationId xmlns:a16="http://schemas.microsoft.com/office/drawing/2014/main" id="{502911F1-C492-8049-30FC-F0C25FB78E72}"/>
              </a:ext>
            </a:extLst>
          </p:cNvPr>
          <p:cNvPicPr>
            <a:picLocks noGrp="1" noChangeAspect="1"/>
          </p:cNvPicPr>
          <p:nvPr>
            <p:ph idx="1"/>
          </p:nvPr>
        </p:nvPicPr>
        <p:blipFill>
          <a:blip r:embed="rId2"/>
          <a:stretch>
            <a:fillRect/>
          </a:stretch>
        </p:blipFill>
        <p:spPr>
          <a:xfrm>
            <a:off x="1298595" y="1553498"/>
            <a:ext cx="8651650" cy="5122606"/>
          </a:xfrm>
        </p:spPr>
      </p:pic>
    </p:spTree>
    <p:extLst>
      <p:ext uri="{BB962C8B-B14F-4D97-AF65-F5344CB8AC3E}">
        <p14:creationId xmlns:p14="http://schemas.microsoft.com/office/powerpoint/2010/main" val="2746922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Background Fill">
            <a:extLst>
              <a:ext uri="{FF2B5EF4-FFF2-40B4-BE49-F238E27FC236}">
                <a16:creationId xmlns:a16="http://schemas.microsoft.com/office/drawing/2014/main" id="{FAFB3478-4AEC-431E-93B2-1593839C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14" name="Color Fill">
            <a:extLst>
              <a:ext uri="{FF2B5EF4-FFF2-40B4-BE49-F238E27FC236}">
                <a16:creationId xmlns:a16="http://schemas.microsoft.com/office/drawing/2014/main" id="{A8A68745-355E-4D81-AA5F-942C71082A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sp>
        <p:nvSpPr>
          <p:cNvPr id="16" name="Graphic 9">
            <a:extLst>
              <a:ext uri="{FF2B5EF4-FFF2-40B4-BE49-F238E27FC236}">
                <a16:creationId xmlns:a16="http://schemas.microsoft.com/office/drawing/2014/main" id="{9A450B93-9615-4854-BEA5-4A85DF5CD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6719" y="0"/>
            <a:ext cx="6905281" cy="6858000"/>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4">
              <a:alpha val="25000"/>
            </a:schemeClr>
          </a:solidFill>
          <a:ln w="9525" cap="flat">
            <a:noFill/>
            <a:prstDash val="solid"/>
            <a:miter/>
          </a:ln>
        </p:spPr>
        <p:txBody>
          <a:bodyPr wrap="square" rtlCol="0" anchor="ctr">
            <a:noAutofit/>
          </a:bodyPr>
          <a:lstStyle/>
          <a:p>
            <a:endParaRPr lang="en-US" dirty="0"/>
          </a:p>
        </p:txBody>
      </p:sp>
      <p:sp>
        <p:nvSpPr>
          <p:cNvPr id="18" name="Texture">
            <a:extLst>
              <a:ext uri="{FF2B5EF4-FFF2-40B4-BE49-F238E27FC236}">
                <a16:creationId xmlns:a16="http://schemas.microsoft.com/office/drawing/2014/main" id="{2E922E9E-A29B-4164-A634-B718A4336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AA705E1F-FBC7-6E7E-D585-AD0CF704800E}"/>
              </a:ext>
            </a:extLst>
          </p:cNvPr>
          <p:cNvSpPr>
            <a:spLocks noGrp="1"/>
          </p:cNvSpPr>
          <p:nvPr>
            <p:ph type="title"/>
          </p:nvPr>
        </p:nvSpPr>
        <p:spPr>
          <a:xfrm>
            <a:off x="457200" y="-376374"/>
            <a:ext cx="10300345" cy="1325563"/>
          </a:xfrm>
        </p:spPr>
        <p:txBody>
          <a:bodyPr anchor="b">
            <a:normAutofit/>
          </a:bodyPr>
          <a:lstStyle/>
          <a:p>
            <a:r>
              <a:rPr lang="en-US" sz="4100" dirty="0"/>
              <a:t>SALES BY REGION AND RATING</a:t>
            </a:r>
          </a:p>
        </p:txBody>
      </p:sp>
      <p:pic>
        <p:nvPicPr>
          <p:cNvPr id="5" name="Content Placeholder 4" descr="Chart, bar chart&#10;&#10;Description automatically generated">
            <a:extLst>
              <a:ext uri="{FF2B5EF4-FFF2-40B4-BE49-F238E27FC236}">
                <a16:creationId xmlns:a16="http://schemas.microsoft.com/office/drawing/2014/main" id="{25059C19-D8AD-FBBD-BCD7-712735788752}"/>
              </a:ext>
            </a:extLst>
          </p:cNvPr>
          <p:cNvPicPr>
            <a:picLocks noChangeAspect="1"/>
          </p:cNvPicPr>
          <p:nvPr/>
        </p:nvPicPr>
        <p:blipFill>
          <a:blip r:embed="rId3"/>
          <a:stretch>
            <a:fillRect/>
          </a:stretch>
        </p:blipFill>
        <p:spPr>
          <a:xfrm>
            <a:off x="1572746" y="1017475"/>
            <a:ext cx="9043459" cy="5156110"/>
          </a:xfrm>
          <a:prstGeom prst="rect">
            <a:avLst/>
          </a:prstGeom>
        </p:spPr>
      </p:pic>
    </p:spTree>
    <p:extLst>
      <p:ext uri="{BB962C8B-B14F-4D97-AF65-F5344CB8AC3E}">
        <p14:creationId xmlns:p14="http://schemas.microsoft.com/office/powerpoint/2010/main" val="3166964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FAFB3478-4AEC-431E-93B2-1593839C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A8A68745-355E-4D81-AA5F-942C71082A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sp>
        <p:nvSpPr>
          <p:cNvPr id="13" name="Graphic 9">
            <a:extLst>
              <a:ext uri="{FF2B5EF4-FFF2-40B4-BE49-F238E27FC236}">
                <a16:creationId xmlns:a16="http://schemas.microsoft.com/office/drawing/2014/main" id="{9A450B93-9615-4854-BEA5-4A85DF5CD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6719" y="0"/>
            <a:ext cx="6905281" cy="6858000"/>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4">
              <a:alpha val="25000"/>
            </a:schemeClr>
          </a:solidFill>
          <a:ln w="9525" cap="flat">
            <a:noFill/>
            <a:prstDash val="solid"/>
            <a:miter/>
          </a:ln>
        </p:spPr>
        <p:txBody>
          <a:bodyPr wrap="square" rtlCol="0" anchor="ctr">
            <a:noAutofit/>
          </a:bodyPr>
          <a:lstStyle/>
          <a:p>
            <a:endParaRPr lang="en-US" dirty="0"/>
          </a:p>
        </p:txBody>
      </p:sp>
      <p:sp>
        <p:nvSpPr>
          <p:cNvPr id="15" name="Texture">
            <a:extLst>
              <a:ext uri="{FF2B5EF4-FFF2-40B4-BE49-F238E27FC236}">
                <a16:creationId xmlns:a16="http://schemas.microsoft.com/office/drawing/2014/main" id="{2E922E9E-A29B-4164-A634-B718A4336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2CD744D7-B0D6-A227-F7FC-65BF61E387A8}"/>
              </a:ext>
            </a:extLst>
          </p:cNvPr>
          <p:cNvSpPr>
            <a:spLocks noGrp="1"/>
          </p:cNvSpPr>
          <p:nvPr>
            <p:ph type="title"/>
          </p:nvPr>
        </p:nvSpPr>
        <p:spPr>
          <a:xfrm>
            <a:off x="457200" y="758952"/>
            <a:ext cx="4640729" cy="1325563"/>
          </a:xfrm>
        </p:spPr>
        <p:txBody>
          <a:bodyPr anchor="b">
            <a:normAutofit/>
          </a:bodyPr>
          <a:lstStyle/>
          <a:p>
            <a:r>
              <a:rPr lang="en-US" sz="3700"/>
              <a:t>DATA SCALING AND TRANSFORMATION</a:t>
            </a:r>
          </a:p>
        </p:txBody>
      </p:sp>
      <p:sp>
        <p:nvSpPr>
          <p:cNvPr id="3" name="Content Placeholder 2">
            <a:extLst>
              <a:ext uri="{FF2B5EF4-FFF2-40B4-BE49-F238E27FC236}">
                <a16:creationId xmlns:a16="http://schemas.microsoft.com/office/drawing/2014/main" id="{D4860536-2FC3-C519-DA68-9E864EC022AD}"/>
              </a:ext>
            </a:extLst>
          </p:cNvPr>
          <p:cNvSpPr>
            <a:spLocks noGrp="1"/>
          </p:cNvSpPr>
          <p:nvPr>
            <p:ph idx="1"/>
          </p:nvPr>
        </p:nvSpPr>
        <p:spPr>
          <a:xfrm>
            <a:off x="457200" y="2286000"/>
            <a:ext cx="4640729" cy="3887585"/>
          </a:xfrm>
        </p:spPr>
        <p:txBody>
          <a:bodyPr>
            <a:normAutofit/>
          </a:bodyPr>
          <a:lstStyle/>
          <a:p>
            <a:pPr marL="0" indent="0" algn="just">
              <a:buNone/>
            </a:pPr>
            <a:r>
              <a:rPr lang="en-IN" dirty="0" err="1">
                <a:effectLst/>
                <a:latin typeface="Calibri" panose="020F0502020204030204" pitchFamily="34" charset="0"/>
                <a:ea typeface="Times New Roman" panose="02020603050405020304" pitchFamily="18" charset="0"/>
              </a:rPr>
              <a:t>Global_Sales</a:t>
            </a:r>
            <a:r>
              <a:rPr lang="en-IN" dirty="0">
                <a:effectLst/>
                <a:latin typeface="Calibri" panose="020F0502020204030204" pitchFamily="34" charset="0"/>
                <a:ea typeface="Times New Roman" panose="02020603050405020304" pitchFamily="18" charset="0"/>
              </a:rPr>
              <a:t> was not typically distributed, which may have posed a concern for us in the future. Hence, we performed log transformation of the dependent variable in both the training and testing data splits.</a:t>
            </a:r>
          </a:p>
          <a:p>
            <a:pPr marL="0" indent="0" algn="just">
              <a:buNone/>
            </a:pPr>
            <a:endParaRPr lang="en-IN" dirty="0">
              <a:latin typeface="Calibri" panose="020F0502020204030204" pitchFamily="34" charset="0"/>
            </a:endParaRPr>
          </a:p>
          <a:p>
            <a:pPr marL="0" indent="0" algn="just">
              <a:buNone/>
            </a:pPr>
            <a:r>
              <a:rPr lang="en-IN" dirty="0">
                <a:effectLst/>
                <a:latin typeface="Calibri" panose="020F0502020204030204" pitchFamily="34" charset="0"/>
              </a:rPr>
              <a:t>Log transformation on dependent variable dealt with heteroscedasticity, non-linearity and non-normal distribution(skewed nature) of dataset.</a:t>
            </a:r>
            <a:endParaRPr lang="en-US" dirty="0"/>
          </a:p>
          <a:p>
            <a:pPr marL="0" indent="0" algn="just">
              <a:buNone/>
            </a:pPr>
            <a:endParaRPr lang="en-US" dirty="0"/>
          </a:p>
        </p:txBody>
      </p:sp>
      <p:pic>
        <p:nvPicPr>
          <p:cNvPr id="4" name="Picture 3" descr="Text&#10;&#10;Description automatically generated">
            <a:extLst>
              <a:ext uri="{FF2B5EF4-FFF2-40B4-BE49-F238E27FC236}">
                <a16:creationId xmlns:a16="http://schemas.microsoft.com/office/drawing/2014/main" id="{642E1AE5-C9A4-A5CB-B402-6729B38E5F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6719" y="758952"/>
            <a:ext cx="6448082" cy="5327215"/>
          </a:xfrm>
          <a:prstGeom prst="rect">
            <a:avLst/>
          </a:prstGeom>
        </p:spPr>
      </p:pic>
    </p:spTree>
    <p:extLst>
      <p:ext uri="{BB962C8B-B14F-4D97-AF65-F5344CB8AC3E}">
        <p14:creationId xmlns:p14="http://schemas.microsoft.com/office/powerpoint/2010/main" val="30280883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6ACEB6-6915-8E2A-03B8-91170A48A5F8}"/>
              </a:ext>
            </a:extLst>
          </p:cNvPr>
          <p:cNvSpPr txBox="1"/>
          <p:nvPr/>
        </p:nvSpPr>
        <p:spPr>
          <a:xfrm>
            <a:off x="3362632" y="2321004"/>
            <a:ext cx="5466736" cy="2215991"/>
          </a:xfrm>
          <a:prstGeom prst="rect">
            <a:avLst/>
          </a:prstGeom>
          <a:noFill/>
        </p:spPr>
        <p:txBody>
          <a:bodyPr wrap="square" rtlCol="0">
            <a:spAutoFit/>
          </a:bodyPr>
          <a:lstStyle/>
          <a:p>
            <a:r>
              <a:rPr lang="en-IN" sz="13800" dirty="0"/>
              <a:t>DEMO</a:t>
            </a:r>
            <a:endParaRPr lang="en-IN" dirty="0"/>
          </a:p>
        </p:txBody>
      </p:sp>
    </p:spTree>
    <p:extLst>
      <p:ext uri="{BB962C8B-B14F-4D97-AF65-F5344CB8AC3E}">
        <p14:creationId xmlns:p14="http://schemas.microsoft.com/office/powerpoint/2010/main" val="3179865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BBF84-3F42-BA2B-AF86-6AC5D11F6384}"/>
              </a:ext>
            </a:extLst>
          </p:cNvPr>
          <p:cNvSpPr>
            <a:spLocks noGrp="1"/>
          </p:cNvSpPr>
          <p:nvPr>
            <p:ph type="title"/>
          </p:nvPr>
        </p:nvSpPr>
        <p:spPr/>
        <p:txBody>
          <a:bodyPr/>
          <a:lstStyle/>
          <a:p>
            <a:r>
              <a:rPr lang="en-US" dirty="0"/>
              <a:t>STATISTICAL MODELS FOR REGRESSION</a:t>
            </a:r>
          </a:p>
        </p:txBody>
      </p:sp>
      <p:sp>
        <p:nvSpPr>
          <p:cNvPr id="3" name="Content Placeholder 2">
            <a:extLst>
              <a:ext uri="{FF2B5EF4-FFF2-40B4-BE49-F238E27FC236}">
                <a16:creationId xmlns:a16="http://schemas.microsoft.com/office/drawing/2014/main" id="{A56731C4-1D75-D484-8675-E747D3C3AA64}"/>
              </a:ext>
            </a:extLst>
          </p:cNvPr>
          <p:cNvSpPr>
            <a:spLocks noGrp="1"/>
          </p:cNvSpPr>
          <p:nvPr>
            <p:ph idx="1"/>
          </p:nvPr>
        </p:nvSpPr>
        <p:spPr/>
        <p:txBody>
          <a:bodyPr/>
          <a:lstStyle/>
          <a:p>
            <a:pPr marL="0" indent="0">
              <a:buNone/>
            </a:pPr>
            <a:endParaRPr lang="en-US" dirty="0"/>
          </a:p>
          <a:p>
            <a:pPr marL="0" indent="0">
              <a:buNone/>
            </a:pPr>
            <a:r>
              <a:rPr lang="en-US" dirty="0"/>
              <a:t>Algorithms used to train the model of interest:</a:t>
            </a:r>
          </a:p>
          <a:p>
            <a:pPr marL="0" indent="0">
              <a:buNone/>
            </a:pPr>
            <a:endParaRPr lang="en-US" dirty="0"/>
          </a:p>
          <a:p>
            <a:r>
              <a:rPr lang="en-US" dirty="0"/>
              <a:t>Linear Regression</a:t>
            </a:r>
          </a:p>
          <a:p>
            <a:r>
              <a:rPr lang="en-US" dirty="0"/>
              <a:t>Lasso Regression</a:t>
            </a:r>
          </a:p>
          <a:p>
            <a:r>
              <a:rPr lang="en-US" dirty="0"/>
              <a:t>Ridge Regression</a:t>
            </a:r>
          </a:p>
          <a:p>
            <a:r>
              <a:rPr lang="en-US" dirty="0"/>
              <a:t>K-Nearest Neighbors</a:t>
            </a:r>
          </a:p>
          <a:p>
            <a:r>
              <a:rPr lang="en-US" dirty="0"/>
              <a:t>Support Vector Machine</a:t>
            </a:r>
          </a:p>
          <a:p>
            <a:r>
              <a:rPr lang="en-US" dirty="0"/>
              <a:t>Random Forest</a:t>
            </a:r>
          </a:p>
          <a:p>
            <a:r>
              <a:rPr lang="en-US" dirty="0"/>
              <a:t>Gradient Boosting</a:t>
            </a:r>
          </a:p>
        </p:txBody>
      </p:sp>
    </p:spTree>
    <p:extLst>
      <p:ext uri="{BB962C8B-B14F-4D97-AF65-F5344CB8AC3E}">
        <p14:creationId xmlns:p14="http://schemas.microsoft.com/office/powerpoint/2010/main" val="1320432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452BB-144F-21FC-FAF7-C5C719CEEB6D}"/>
              </a:ext>
            </a:extLst>
          </p:cNvPr>
          <p:cNvSpPr>
            <a:spLocks noGrp="1"/>
          </p:cNvSpPr>
          <p:nvPr>
            <p:ph type="title"/>
          </p:nvPr>
        </p:nvSpPr>
        <p:spPr>
          <a:xfrm>
            <a:off x="457200" y="-395641"/>
            <a:ext cx="10702212" cy="1325563"/>
          </a:xfrm>
        </p:spPr>
        <p:txBody>
          <a:bodyPr/>
          <a:lstStyle/>
          <a:p>
            <a:r>
              <a:rPr lang="en-US" dirty="0"/>
              <a:t>ACCURACY COMPARISION ANALYSIS</a:t>
            </a:r>
          </a:p>
        </p:txBody>
      </p:sp>
      <p:sp>
        <p:nvSpPr>
          <p:cNvPr id="3" name="Content Placeholder 2">
            <a:extLst>
              <a:ext uri="{FF2B5EF4-FFF2-40B4-BE49-F238E27FC236}">
                <a16:creationId xmlns:a16="http://schemas.microsoft.com/office/drawing/2014/main" id="{09A4F0F6-6827-A8EB-D3C5-8050CC5E6BA9}"/>
              </a:ext>
            </a:extLst>
          </p:cNvPr>
          <p:cNvSpPr>
            <a:spLocks noGrp="1"/>
          </p:cNvSpPr>
          <p:nvPr>
            <p:ph idx="1"/>
          </p:nvPr>
        </p:nvSpPr>
        <p:spPr>
          <a:xfrm>
            <a:off x="2253480" y="6077368"/>
            <a:ext cx="7685037" cy="4080250"/>
          </a:xfrm>
        </p:spPr>
        <p:txBody>
          <a:bodyPr/>
          <a:lstStyle/>
          <a:p>
            <a:pPr marL="0" indent="0" algn="ctr">
              <a:buNone/>
            </a:pPr>
            <a:r>
              <a:rPr lang="en-US" dirty="0"/>
              <a:t>Code snippet</a:t>
            </a:r>
          </a:p>
          <a:p>
            <a:pPr marL="0" indent="0" algn="ctr">
              <a:buNone/>
            </a:pPr>
            <a:endParaRPr lang="en-US" dirty="0"/>
          </a:p>
          <a:p>
            <a:pPr marL="0" indent="0" algn="ctr">
              <a:buNone/>
            </a:pPr>
            <a:endParaRPr lang="en-US" dirty="0"/>
          </a:p>
        </p:txBody>
      </p:sp>
      <p:pic>
        <p:nvPicPr>
          <p:cNvPr id="5" name="Picture 4" descr="Text&#10;&#10;Description automatically generated">
            <a:extLst>
              <a:ext uri="{FF2B5EF4-FFF2-40B4-BE49-F238E27FC236}">
                <a16:creationId xmlns:a16="http://schemas.microsoft.com/office/drawing/2014/main" id="{7C85E583-642D-ED19-4187-5054DBC108B9}"/>
              </a:ext>
            </a:extLst>
          </p:cNvPr>
          <p:cNvPicPr>
            <a:picLocks noChangeAspect="1"/>
          </p:cNvPicPr>
          <p:nvPr/>
        </p:nvPicPr>
        <p:blipFill>
          <a:blip r:embed="rId2"/>
          <a:stretch>
            <a:fillRect/>
          </a:stretch>
        </p:blipFill>
        <p:spPr>
          <a:xfrm>
            <a:off x="362338" y="1072038"/>
            <a:ext cx="11467323" cy="4713924"/>
          </a:xfrm>
          <a:prstGeom prst="rect">
            <a:avLst/>
          </a:prstGeom>
        </p:spPr>
      </p:pic>
    </p:spTree>
    <p:extLst>
      <p:ext uri="{BB962C8B-B14F-4D97-AF65-F5344CB8AC3E}">
        <p14:creationId xmlns:p14="http://schemas.microsoft.com/office/powerpoint/2010/main" val="2549692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C15A5-D3CB-0982-C028-9263635BCF6F}"/>
              </a:ext>
            </a:extLst>
          </p:cNvPr>
          <p:cNvSpPr>
            <a:spLocks noGrp="1"/>
          </p:cNvSpPr>
          <p:nvPr>
            <p:ph type="title"/>
          </p:nvPr>
        </p:nvSpPr>
        <p:spPr/>
        <p:txBody>
          <a:bodyPr/>
          <a:lstStyle/>
          <a:p>
            <a:endParaRPr lang="en-US"/>
          </a:p>
        </p:txBody>
      </p:sp>
      <p:pic>
        <p:nvPicPr>
          <p:cNvPr id="4" name="Content Placeholder 3" descr="Chart, bar chart&#10;&#10;Description automatically generated">
            <a:extLst>
              <a:ext uri="{FF2B5EF4-FFF2-40B4-BE49-F238E27FC236}">
                <a16:creationId xmlns:a16="http://schemas.microsoft.com/office/drawing/2014/main" id="{FF171B9C-3369-9EEE-A244-C6FD64FAB4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76163"/>
            <a:ext cx="11277600" cy="5521902"/>
          </a:xfrm>
          <a:prstGeom prst="rect">
            <a:avLst/>
          </a:prstGeom>
        </p:spPr>
      </p:pic>
      <p:sp>
        <p:nvSpPr>
          <p:cNvPr id="5" name="TextBox 4">
            <a:extLst>
              <a:ext uri="{FF2B5EF4-FFF2-40B4-BE49-F238E27FC236}">
                <a16:creationId xmlns:a16="http://schemas.microsoft.com/office/drawing/2014/main" id="{52803CCC-B443-8BDC-A795-FC707F697767}"/>
              </a:ext>
            </a:extLst>
          </p:cNvPr>
          <p:cNvSpPr txBox="1"/>
          <p:nvPr/>
        </p:nvSpPr>
        <p:spPr>
          <a:xfrm>
            <a:off x="0" y="5934670"/>
            <a:ext cx="12281824" cy="923330"/>
          </a:xfrm>
          <a:prstGeom prst="rect">
            <a:avLst/>
          </a:prstGeom>
          <a:noFill/>
        </p:spPr>
        <p:txBody>
          <a:bodyPr wrap="none" rtlCol="0">
            <a:spAutoFit/>
          </a:bodyPr>
          <a:lstStyle/>
          <a:p>
            <a:pPr algn="ctr"/>
            <a:r>
              <a:rPr lang="en-IN" sz="1800" i="1" dirty="0">
                <a:effectLst/>
                <a:latin typeface="Calibri" panose="020F0502020204030204" pitchFamily="34" charset="0"/>
                <a:ea typeface="Times New Roman" panose="02020603050405020304" pitchFamily="18" charset="0"/>
              </a:rPr>
              <a:t>Support Vector Regressor Model</a:t>
            </a:r>
            <a:r>
              <a:rPr lang="en-IN" sz="1800" dirty="0">
                <a:effectLst/>
                <a:latin typeface="Calibri" panose="020F0502020204030204" pitchFamily="34" charset="0"/>
                <a:ea typeface="Times New Roman" panose="02020603050405020304" pitchFamily="18" charset="0"/>
              </a:rPr>
              <a:t> is the best-performing model among the seven models that we trained, with a test score of 0.42 </a:t>
            </a:r>
          </a:p>
          <a:p>
            <a:pPr algn="ctr"/>
            <a:r>
              <a:rPr lang="en-IN" sz="1800" dirty="0">
                <a:effectLst/>
                <a:latin typeface="Calibri" panose="020F0502020204030204" pitchFamily="34" charset="0"/>
                <a:ea typeface="Times New Roman" panose="02020603050405020304" pitchFamily="18" charset="0"/>
              </a:rPr>
              <a:t>and a cross-validation score of 0.42. However, it is important to note that this conclusion may change if more information about</a:t>
            </a:r>
          </a:p>
          <a:p>
            <a:pPr algn="ctr"/>
            <a:r>
              <a:rPr lang="en-IN" sz="1800" dirty="0">
                <a:effectLst/>
                <a:latin typeface="Calibri" panose="020F0502020204030204" pitchFamily="34" charset="0"/>
                <a:ea typeface="Times New Roman" panose="02020603050405020304" pitchFamily="18" charset="0"/>
              </a:rPr>
              <a:t> the data and the task at hand is provided.</a:t>
            </a:r>
            <a:r>
              <a:rPr lang="en-US" dirty="0">
                <a:effectLst/>
              </a:rPr>
              <a:t> </a:t>
            </a:r>
            <a:endParaRPr lang="en-US" dirty="0"/>
          </a:p>
        </p:txBody>
      </p:sp>
    </p:spTree>
    <p:extLst>
      <p:ext uri="{BB962C8B-B14F-4D97-AF65-F5344CB8AC3E}">
        <p14:creationId xmlns:p14="http://schemas.microsoft.com/office/powerpoint/2010/main" val="2879778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1E95D-B3A3-C46A-9BE3-7B1C2EBD08C6}"/>
              </a:ext>
            </a:extLst>
          </p:cNvPr>
          <p:cNvSpPr>
            <a:spLocks noGrp="1"/>
          </p:cNvSpPr>
          <p:nvPr>
            <p:ph type="title"/>
          </p:nvPr>
        </p:nvSpPr>
        <p:spPr>
          <a:xfrm>
            <a:off x="2253481" y="11112"/>
            <a:ext cx="7685037" cy="1325563"/>
          </a:xfrm>
        </p:spPr>
        <p:txBody>
          <a:bodyPr/>
          <a:lstStyle/>
          <a:p>
            <a:pPr algn="ctr"/>
            <a:r>
              <a:rPr lang="en-US" dirty="0"/>
              <a:t>VARIABLE IMPORTANCE</a:t>
            </a:r>
          </a:p>
        </p:txBody>
      </p:sp>
      <p:pic>
        <p:nvPicPr>
          <p:cNvPr id="5" name="Content Placeholder 4" descr="Text&#10;&#10;Description automatically generated">
            <a:extLst>
              <a:ext uri="{FF2B5EF4-FFF2-40B4-BE49-F238E27FC236}">
                <a16:creationId xmlns:a16="http://schemas.microsoft.com/office/drawing/2014/main" id="{468F4DE1-524C-FB2B-D46B-9FD8CFEFDCCA}"/>
              </a:ext>
            </a:extLst>
          </p:cNvPr>
          <p:cNvPicPr>
            <a:picLocks noGrp="1" noChangeAspect="1"/>
          </p:cNvPicPr>
          <p:nvPr>
            <p:ph idx="1"/>
          </p:nvPr>
        </p:nvPicPr>
        <p:blipFill>
          <a:blip r:embed="rId2"/>
          <a:stretch>
            <a:fillRect/>
          </a:stretch>
        </p:blipFill>
        <p:spPr>
          <a:xfrm>
            <a:off x="831218" y="1651710"/>
            <a:ext cx="10446382" cy="4444289"/>
          </a:xfrm>
        </p:spPr>
      </p:pic>
    </p:spTree>
    <p:extLst>
      <p:ext uri="{BB962C8B-B14F-4D97-AF65-F5344CB8AC3E}">
        <p14:creationId xmlns:p14="http://schemas.microsoft.com/office/powerpoint/2010/main" val="2128971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05405-2CD7-A300-B344-6ADFF975168A}"/>
              </a:ext>
            </a:extLst>
          </p:cNvPr>
          <p:cNvSpPr>
            <a:spLocks noGrp="1"/>
          </p:cNvSpPr>
          <p:nvPr>
            <p:ph type="title"/>
          </p:nvPr>
        </p:nvSpPr>
        <p:spPr/>
        <p:txBody>
          <a:bodyPr/>
          <a:lstStyle/>
          <a:p>
            <a:endParaRPr lang="en-US"/>
          </a:p>
        </p:txBody>
      </p:sp>
      <p:pic>
        <p:nvPicPr>
          <p:cNvPr id="4" name="Content Placeholder 3" descr="Chart, bar chart&#10;&#10;Description automatically generated">
            <a:extLst>
              <a:ext uri="{FF2B5EF4-FFF2-40B4-BE49-F238E27FC236}">
                <a16:creationId xmlns:a16="http://schemas.microsoft.com/office/drawing/2014/main" id="{6CC98478-471E-344B-393A-224C2FA768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342933"/>
            <a:ext cx="11277600" cy="5591336"/>
          </a:xfrm>
          <a:prstGeom prst="rect">
            <a:avLst/>
          </a:prstGeom>
        </p:spPr>
      </p:pic>
      <p:sp>
        <p:nvSpPr>
          <p:cNvPr id="5" name="TextBox 4">
            <a:extLst>
              <a:ext uri="{FF2B5EF4-FFF2-40B4-BE49-F238E27FC236}">
                <a16:creationId xmlns:a16="http://schemas.microsoft.com/office/drawing/2014/main" id="{2E0D6134-9233-6804-E68A-928773AB66F2}"/>
              </a:ext>
            </a:extLst>
          </p:cNvPr>
          <p:cNvSpPr txBox="1"/>
          <p:nvPr/>
        </p:nvSpPr>
        <p:spPr>
          <a:xfrm>
            <a:off x="3304113" y="6145735"/>
            <a:ext cx="5583773" cy="369332"/>
          </a:xfrm>
          <a:prstGeom prst="rect">
            <a:avLst/>
          </a:prstGeom>
          <a:noFill/>
        </p:spPr>
        <p:txBody>
          <a:bodyPr wrap="none" rtlCol="0">
            <a:spAutoFit/>
          </a:bodyPr>
          <a:lstStyle/>
          <a:p>
            <a:r>
              <a:rPr lang="en-IN" sz="1800" dirty="0">
                <a:effectLst/>
                <a:latin typeface="Calibri" panose="020F0502020204030204" pitchFamily="34" charset="0"/>
                <a:ea typeface="Calibri" panose="020F0502020204030204" pitchFamily="34" charset="0"/>
              </a:rPr>
              <a:t>From the plot, </a:t>
            </a:r>
            <a:r>
              <a:rPr lang="en-IN" sz="1800" dirty="0" err="1">
                <a:effectLst/>
                <a:latin typeface="Calibri" panose="020F0502020204030204" pitchFamily="34" charset="0"/>
                <a:ea typeface="Calibri" panose="020F0502020204030204" pitchFamily="34" charset="0"/>
              </a:rPr>
              <a:t>User_Count</a:t>
            </a:r>
            <a:r>
              <a:rPr lang="en-IN" sz="1800" dirty="0">
                <a:effectLst/>
                <a:latin typeface="Calibri" panose="020F0502020204030204" pitchFamily="34" charset="0"/>
                <a:ea typeface="Calibri" panose="020F0502020204030204" pitchFamily="34" charset="0"/>
              </a:rPr>
              <a:t> is the most significant variable.</a:t>
            </a:r>
            <a:endParaRPr lang="en-US" dirty="0"/>
          </a:p>
        </p:txBody>
      </p:sp>
    </p:spTree>
    <p:extLst>
      <p:ext uri="{BB962C8B-B14F-4D97-AF65-F5344CB8AC3E}">
        <p14:creationId xmlns:p14="http://schemas.microsoft.com/office/powerpoint/2010/main" val="1655558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82F8B-FF9E-4BA2-0801-42D5A1FE8E80}"/>
              </a:ext>
            </a:extLst>
          </p:cNvPr>
          <p:cNvSpPr>
            <a:spLocks noGrp="1"/>
          </p:cNvSpPr>
          <p:nvPr>
            <p:ph type="title"/>
          </p:nvPr>
        </p:nvSpPr>
        <p:spPr>
          <a:xfrm>
            <a:off x="457199" y="54504"/>
            <a:ext cx="7685037" cy="1325563"/>
          </a:xfrm>
        </p:spPr>
        <p:txBody>
          <a:bodyPr/>
          <a:lstStyle/>
          <a:p>
            <a:r>
              <a:rPr lang="en-US" dirty="0"/>
              <a:t>INTRODUCTION</a:t>
            </a:r>
          </a:p>
        </p:txBody>
      </p:sp>
      <p:sp>
        <p:nvSpPr>
          <p:cNvPr id="3" name="Content Placeholder 2">
            <a:extLst>
              <a:ext uri="{FF2B5EF4-FFF2-40B4-BE49-F238E27FC236}">
                <a16:creationId xmlns:a16="http://schemas.microsoft.com/office/drawing/2014/main" id="{521561C3-3B71-395B-636A-D312DD9A82DC}"/>
              </a:ext>
            </a:extLst>
          </p:cNvPr>
          <p:cNvSpPr>
            <a:spLocks noGrp="1"/>
          </p:cNvSpPr>
          <p:nvPr>
            <p:ph idx="1"/>
          </p:nvPr>
        </p:nvSpPr>
        <p:spPr/>
        <p:txBody>
          <a:bodyPr>
            <a:normAutofit/>
          </a:bodyPr>
          <a:lstStyle/>
          <a:p>
            <a:pPr marL="0" indent="0" algn="just">
              <a:spcBef>
                <a:spcPct val="0"/>
              </a:spcBef>
              <a:buNone/>
            </a:pPr>
            <a:r>
              <a:rPr lang="en-US" dirty="0">
                <a:latin typeface="+mj-lt"/>
                <a:ea typeface="+mj-ea"/>
                <a:cs typeface="+mj-cs"/>
              </a:rPr>
              <a:t>As we all know, the video game industry has grown significantly in recent years, making it one of the most profitable industries in the entertainment sector. With the increasing number of games being released every year, it has become more challenging for game developers and publishers to predict their sales.</a:t>
            </a:r>
          </a:p>
          <a:p>
            <a:pPr marL="0" indent="0" algn="just">
              <a:spcBef>
                <a:spcPct val="0"/>
              </a:spcBef>
              <a:buNone/>
            </a:pPr>
            <a:br>
              <a:rPr lang="en-US" dirty="0">
                <a:latin typeface="+mj-lt"/>
                <a:ea typeface="+mj-ea"/>
                <a:cs typeface="+mj-cs"/>
              </a:rPr>
            </a:br>
            <a:r>
              <a:rPr lang="en-US" dirty="0">
                <a:latin typeface="+mj-lt"/>
                <a:ea typeface="+mj-ea"/>
                <a:cs typeface="+mj-cs"/>
              </a:rPr>
              <a:t>In this presentation, we will explore various machine learning models such as linear regression, decision trees, random forests, Support Vectors and how they can be used to predict video game sales accurately.</a:t>
            </a:r>
          </a:p>
        </p:txBody>
      </p:sp>
    </p:spTree>
    <p:extLst>
      <p:ext uri="{BB962C8B-B14F-4D97-AF65-F5344CB8AC3E}">
        <p14:creationId xmlns:p14="http://schemas.microsoft.com/office/powerpoint/2010/main" val="36129332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Background Fill">
            <a:extLst>
              <a:ext uri="{FF2B5EF4-FFF2-40B4-BE49-F238E27FC236}">
                <a16:creationId xmlns:a16="http://schemas.microsoft.com/office/drawing/2014/main" id="{03AE087C-11E2-4305-9282-D7F122FE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15" name="Content Placeholder 14" descr="A video game controller&#10;&#10;Description automatically generated with low confidence">
            <a:extLst>
              <a:ext uri="{FF2B5EF4-FFF2-40B4-BE49-F238E27FC236}">
                <a16:creationId xmlns:a16="http://schemas.microsoft.com/office/drawing/2014/main" id="{4027D7C7-38F7-9333-DE8F-9D11142BD88A}"/>
              </a:ext>
            </a:extLst>
          </p:cNvPr>
          <p:cNvPicPr>
            <a:picLocks noChangeAspect="1"/>
          </p:cNvPicPr>
          <p:nvPr/>
        </p:nvPicPr>
        <p:blipFill rotWithShape="1">
          <a:blip r:embed="rId2">
            <a:alphaModFix amt="60000"/>
            <a:extLst>
              <a:ext uri="{837473B0-CC2E-450A-ABE3-18F120FF3D39}">
                <a1611:picAttrSrcUrl xmlns:a1611="http://schemas.microsoft.com/office/drawing/2016/11/main" r:id="rId3"/>
              </a:ext>
            </a:extLst>
          </a:blip>
          <a:srcRect t="9357" r="-1" b="6352"/>
          <a:stretch/>
        </p:blipFill>
        <p:spPr>
          <a:xfrm>
            <a:off x="20" y="10"/>
            <a:ext cx="12188932" cy="6857990"/>
          </a:xfrm>
          <a:prstGeom prst="rect">
            <a:avLst/>
          </a:prstGeom>
        </p:spPr>
      </p:pic>
      <p:sp>
        <p:nvSpPr>
          <p:cNvPr id="2" name="Title 1">
            <a:extLst>
              <a:ext uri="{FF2B5EF4-FFF2-40B4-BE49-F238E27FC236}">
                <a16:creationId xmlns:a16="http://schemas.microsoft.com/office/drawing/2014/main" id="{ACD2A400-20F4-0E8B-5855-966641938BEC}"/>
              </a:ext>
            </a:extLst>
          </p:cNvPr>
          <p:cNvSpPr>
            <a:spLocks noGrp="1"/>
          </p:cNvSpPr>
          <p:nvPr>
            <p:ph type="title"/>
          </p:nvPr>
        </p:nvSpPr>
        <p:spPr>
          <a:xfrm>
            <a:off x="7409081" y="5208105"/>
            <a:ext cx="3947177" cy="1263878"/>
          </a:xfrm>
        </p:spPr>
        <p:txBody>
          <a:bodyPr>
            <a:normAutofit/>
          </a:bodyPr>
          <a:lstStyle/>
          <a:p>
            <a:r>
              <a:rPr lang="en-US" sz="4800" dirty="0">
                <a:solidFill>
                  <a:srgbClr val="FFFFFF"/>
                </a:solidFill>
              </a:rPr>
              <a:t>THANK YOU!</a:t>
            </a:r>
          </a:p>
        </p:txBody>
      </p:sp>
      <p:grpSp>
        <p:nvGrpSpPr>
          <p:cNvPr id="49" name="Group 24">
            <a:extLst>
              <a:ext uri="{FF2B5EF4-FFF2-40B4-BE49-F238E27FC236}">
                <a16:creationId xmlns:a16="http://schemas.microsoft.com/office/drawing/2014/main" id="{7CECCFA5-40A0-4B37-8B7B-D912C28A15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0855" y="0"/>
            <a:ext cx="1891145" cy="5600700"/>
            <a:chOff x="10300855" y="0"/>
            <a:chExt cx="1891145" cy="5600700"/>
          </a:xfrm>
        </p:grpSpPr>
        <p:sp>
          <p:nvSpPr>
            <p:cNvPr id="50" name="Oval 25">
              <a:extLst>
                <a:ext uri="{FF2B5EF4-FFF2-40B4-BE49-F238E27FC236}">
                  <a16:creationId xmlns:a16="http://schemas.microsoft.com/office/drawing/2014/main" id="{A769C0F1-62DE-46AE-9526-CBD795D16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1" name="Graphic 9">
              <a:extLst>
                <a:ext uri="{FF2B5EF4-FFF2-40B4-BE49-F238E27FC236}">
                  <a16:creationId xmlns:a16="http://schemas.microsoft.com/office/drawing/2014/main" id="{340BA6BB-87A1-4F4A-8B9B-D7B83FE582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52" name="Freeform: Shape 27">
              <a:extLst>
                <a:ext uri="{FF2B5EF4-FFF2-40B4-BE49-F238E27FC236}">
                  <a16:creationId xmlns:a16="http://schemas.microsoft.com/office/drawing/2014/main" id="{ECC2ADB9-B92C-4252-B47E-B41B61AFF4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53" name="Freeform: Shape 28">
              <a:extLst>
                <a:ext uri="{FF2B5EF4-FFF2-40B4-BE49-F238E27FC236}">
                  <a16:creationId xmlns:a16="http://schemas.microsoft.com/office/drawing/2014/main" id="{CC02BB26-7CE5-4FAE-A255-5DEF1B3F36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54" name="Graphic 9">
              <a:extLst>
                <a:ext uri="{FF2B5EF4-FFF2-40B4-BE49-F238E27FC236}">
                  <a16:creationId xmlns:a16="http://schemas.microsoft.com/office/drawing/2014/main" id="{B65C1BB9-F5F2-4728-B47D-3B2F995E9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1" name="Graphic 9">
              <a:extLst>
                <a:ext uri="{FF2B5EF4-FFF2-40B4-BE49-F238E27FC236}">
                  <a16:creationId xmlns:a16="http://schemas.microsoft.com/office/drawing/2014/main" id="{A26117A4-4B2F-495A-87A5-63E265B526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Tree>
    <p:extLst>
      <p:ext uri="{BB962C8B-B14F-4D97-AF65-F5344CB8AC3E}">
        <p14:creationId xmlns:p14="http://schemas.microsoft.com/office/powerpoint/2010/main" val="3740372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2" name="Background Fill">
            <a:extLst>
              <a:ext uri="{FF2B5EF4-FFF2-40B4-BE49-F238E27FC236}">
                <a16:creationId xmlns:a16="http://schemas.microsoft.com/office/drawing/2014/main" id="{FAFB3478-4AEC-431E-93B2-1593839C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44" name="Color Fill">
            <a:extLst>
              <a:ext uri="{FF2B5EF4-FFF2-40B4-BE49-F238E27FC236}">
                <a16:creationId xmlns:a16="http://schemas.microsoft.com/office/drawing/2014/main" id="{3FFB0B4B-B126-43E0-A25C-BA5634332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sp>
        <p:nvSpPr>
          <p:cNvPr id="46" name="Graphic 9">
            <a:extLst>
              <a:ext uri="{FF2B5EF4-FFF2-40B4-BE49-F238E27FC236}">
                <a16:creationId xmlns:a16="http://schemas.microsoft.com/office/drawing/2014/main" id="{D9C0F9DF-6CF4-451E-A975-A223B0DD4C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6719" y="0"/>
            <a:ext cx="6905281" cy="6858000"/>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4">
              <a:alpha val="25000"/>
            </a:schemeClr>
          </a:solidFill>
          <a:ln w="9525" cap="flat">
            <a:noFill/>
            <a:prstDash val="solid"/>
            <a:miter/>
          </a:ln>
        </p:spPr>
        <p:txBody>
          <a:bodyPr wrap="square" rtlCol="0" anchor="ctr">
            <a:noAutofit/>
          </a:bodyPr>
          <a:lstStyle/>
          <a:p>
            <a:endParaRPr lang="en-US"/>
          </a:p>
        </p:txBody>
      </p:sp>
      <p:sp>
        <p:nvSpPr>
          <p:cNvPr id="48" name="Texture">
            <a:extLst>
              <a:ext uri="{FF2B5EF4-FFF2-40B4-BE49-F238E27FC236}">
                <a16:creationId xmlns:a16="http://schemas.microsoft.com/office/drawing/2014/main" id="{2E922E9E-A29B-4164-A634-B718A4336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A4CDC031-6D53-8861-A86C-20C17D033DE9}"/>
              </a:ext>
            </a:extLst>
          </p:cNvPr>
          <p:cNvSpPr>
            <a:spLocks noGrp="1"/>
          </p:cNvSpPr>
          <p:nvPr>
            <p:ph type="title"/>
          </p:nvPr>
        </p:nvSpPr>
        <p:spPr>
          <a:xfrm>
            <a:off x="393104" y="214379"/>
            <a:ext cx="4503557" cy="1325563"/>
          </a:xfrm>
        </p:spPr>
        <p:txBody>
          <a:bodyPr anchor="b">
            <a:normAutofit/>
          </a:bodyPr>
          <a:lstStyle/>
          <a:p>
            <a:r>
              <a:rPr lang="en-US" dirty="0"/>
              <a:t>DATASET DESCRIPTION</a:t>
            </a:r>
          </a:p>
        </p:txBody>
      </p:sp>
      <p:sp>
        <p:nvSpPr>
          <p:cNvPr id="3" name="Content Placeholder 2">
            <a:extLst>
              <a:ext uri="{FF2B5EF4-FFF2-40B4-BE49-F238E27FC236}">
                <a16:creationId xmlns:a16="http://schemas.microsoft.com/office/drawing/2014/main" id="{097F9985-B87F-A029-C1DC-967E85BB2B0A}"/>
              </a:ext>
            </a:extLst>
          </p:cNvPr>
          <p:cNvSpPr>
            <a:spLocks noGrp="1"/>
          </p:cNvSpPr>
          <p:nvPr>
            <p:ph idx="1"/>
          </p:nvPr>
        </p:nvSpPr>
        <p:spPr>
          <a:xfrm>
            <a:off x="393105" y="1682933"/>
            <a:ext cx="4503557" cy="3804458"/>
          </a:xfrm>
        </p:spPr>
        <p:txBody>
          <a:bodyPr>
            <a:normAutofit/>
          </a:bodyPr>
          <a:lstStyle/>
          <a:p>
            <a:pPr>
              <a:buFont typeface="+mj-lt"/>
              <a:buAutoNum type="arabicPeriod"/>
            </a:pPr>
            <a:r>
              <a:rPr lang="en-US" b="0" i="0" dirty="0">
                <a:effectLst/>
                <a:latin typeface="Söhne"/>
              </a:rPr>
              <a:t>Dataset name: </a:t>
            </a:r>
            <a:r>
              <a:rPr lang="en-US" dirty="0"/>
              <a:t>VideoGamesSales2016</a:t>
            </a:r>
            <a:endParaRPr lang="en-US" b="0" i="0" dirty="0">
              <a:effectLst/>
              <a:latin typeface="Söhne"/>
            </a:endParaRPr>
          </a:p>
          <a:p>
            <a:pPr>
              <a:buFont typeface="+mj-lt"/>
              <a:buAutoNum type="arabicPeriod"/>
            </a:pPr>
            <a:r>
              <a:rPr lang="en-US" b="0" i="0" dirty="0">
                <a:effectLst/>
                <a:latin typeface="Söhne"/>
              </a:rPr>
              <a:t>Data source: The Dataset was </a:t>
            </a:r>
            <a:r>
              <a:rPr lang="en-US" b="0" i="0" dirty="0" err="1">
                <a:effectLst/>
                <a:latin typeface="Söhne"/>
              </a:rPr>
              <a:t>webscaped</a:t>
            </a:r>
            <a:r>
              <a:rPr lang="en-US" b="0" i="0" dirty="0">
                <a:effectLst/>
                <a:latin typeface="Söhne"/>
              </a:rPr>
              <a:t> from Metacritic</a:t>
            </a:r>
          </a:p>
          <a:p>
            <a:pPr>
              <a:buFont typeface="+mj-lt"/>
              <a:buAutoNum type="arabicPeriod"/>
            </a:pPr>
            <a:r>
              <a:rPr lang="en-US" b="0" i="0" dirty="0">
                <a:effectLst/>
                <a:latin typeface="Söhne"/>
              </a:rPr>
              <a:t>Data size: </a:t>
            </a:r>
            <a:r>
              <a:rPr lang="en-US" dirty="0"/>
              <a:t>16719 rows and 16 Columns</a:t>
            </a:r>
            <a:endParaRPr lang="en-US" b="0" i="0" dirty="0">
              <a:effectLst/>
              <a:latin typeface="Söhne"/>
            </a:endParaRPr>
          </a:p>
          <a:p>
            <a:pPr>
              <a:buFont typeface="+mj-lt"/>
              <a:buAutoNum type="arabicPeriod"/>
            </a:pPr>
            <a:r>
              <a:rPr lang="en-US" b="0" i="0" dirty="0">
                <a:effectLst/>
                <a:latin typeface="Söhne"/>
              </a:rPr>
              <a:t>Data format: CSV</a:t>
            </a:r>
          </a:p>
          <a:p>
            <a:pPr>
              <a:buFont typeface="+mj-lt"/>
              <a:buAutoNum type="arabicPeriod"/>
            </a:pPr>
            <a:r>
              <a:rPr lang="en-US" dirty="0">
                <a:latin typeface="Söhne"/>
              </a:rPr>
              <a:t>Missing Values -&gt;</a:t>
            </a:r>
            <a:endParaRPr lang="en-US" b="0" i="0" dirty="0">
              <a:effectLst/>
              <a:latin typeface="Söhne"/>
            </a:endParaRPr>
          </a:p>
        </p:txBody>
      </p:sp>
      <p:pic>
        <p:nvPicPr>
          <p:cNvPr id="5" name="Picture 4" descr="Graphical user interface, application&#10;&#10;Description automatically generated">
            <a:extLst>
              <a:ext uri="{FF2B5EF4-FFF2-40B4-BE49-F238E27FC236}">
                <a16:creationId xmlns:a16="http://schemas.microsoft.com/office/drawing/2014/main" id="{96F78BA6-7CC5-28D7-2B48-2345C60A1E51}"/>
              </a:ext>
            </a:extLst>
          </p:cNvPr>
          <p:cNvPicPr>
            <a:picLocks noChangeAspect="1"/>
          </p:cNvPicPr>
          <p:nvPr/>
        </p:nvPicPr>
        <p:blipFill>
          <a:blip r:embed="rId3"/>
          <a:stretch>
            <a:fillRect/>
          </a:stretch>
        </p:blipFill>
        <p:spPr>
          <a:xfrm>
            <a:off x="2657084" y="3651067"/>
            <a:ext cx="3167426" cy="3048000"/>
          </a:xfrm>
          <a:prstGeom prst="rect">
            <a:avLst/>
          </a:prstGeom>
        </p:spPr>
      </p:pic>
      <p:pic>
        <p:nvPicPr>
          <p:cNvPr id="7" name="Picture 6" descr="Text&#10;&#10;Description automatically generated">
            <a:extLst>
              <a:ext uri="{FF2B5EF4-FFF2-40B4-BE49-F238E27FC236}">
                <a16:creationId xmlns:a16="http://schemas.microsoft.com/office/drawing/2014/main" id="{22880F99-506C-57D6-7525-B89FEC1E4E30}"/>
              </a:ext>
            </a:extLst>
          </p:cNvPr>
          <p:cNvPicPr>
            <a:picLocks noChangeAspect="1"/>
          </p:cNvPicPr>
          <p:nvPr/>
        </p:nvPicPr>
        <p:blipFill>
          <a:blip r:embed="rId4"/>
          <a:stretch>
            <a:fillRect/>
          </a:stretch>
        </p:blipFill>
        <p:spPr>
          <a:xfrm>
            <a:off x="6882632" y="1406515"/>
            <a:ext cx="5024954" cy="4357294"/>
          </a:xfrm>
          <a:prstGeom prst="rect">
            <a:avLst/>
          </a:prstGeom>
        </p:spPr>
      </p:pic>
      <p:sp>
        <p:nvSpPr>
          <p:cNvPr id="9" name="TextBox 8">
            <a:extLst>
              <a:ext uri="{FF2B5EF4-FFF2-40B4-BE49-F238E27FC236}">
                <a16:creationId xmlns:a16="http://schemas.microsoft.com/office/drawing/2014/main" id="{C00ECE10-A7C1-DE81-5564-E271924C743C}"/>
              </a:ext>
            </a:extLst>
          </p:cNvPr>
          <p:cNvSpPr txBox="1"/>
          <p:nvPr/>
        </p:nvSpPr>
        <p:spPr>
          <a:xfrm>
            <a:off x="6879584" y="1037183"/>
            <a:ext cx="2269147" cy="369332"/>
          </a:xfrm>
          <a:prstGeom prst="rect">
            <a:avLst/>
          </a:prstGeom>
          <a:noFill/>
        </p:spPr>
        <p:txBody>
          <a:bodyPr wrap="none" rtlCol="0">
            <a:spAutoFit/>
          </a:bodyPr>
          <a:lstStyle/>
          <a:p>
            <a:r>
              <a:rPr lang="en-US" dirty="0"/>
              <a:t>6. Variable description</a:t>
            </a:r>
          </a:p>
        </p:txBody>
      </p:sp>
    </p:spTree>
    <p:extLst>
      <p:ext uri="{BB962C8B-B14F-4D97-AF65-F5344CB8AC3E}">
        <p14:creationId xmlns:p14="http://schemas.microsoft.com/office/powerpoint/2010/main" val="1937161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Background Fill">
            <a:extLst>
              <a:ext uri="{FF2B5EF4-FFF2-40B4-BE49-F238E27FC236}">
                <a16:creationId xmlns:a16="http://schemas.microsoft.com/office/drawing/2014/main" id="{FAFB3478-4AEC-431E-93B2-1593839C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34" name="Color Fill">
            <a:extLst>
              <a:ext uri="{FF2B5EF4-FFF2-40B4-BE49-F238E27FC236}">
                <a16:creationId xmlns:a16="http://schemas.microsoft.com/office/drawing/2014/main" id="{3FFB0B4B-B126-43E0-A25C-BA5634332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sp>
        <p:nvSpPr>
          <p:cNvPr id="35" name="Graphic 9">
            <a:extLst>
              <a:ext uri="{FF2B5EF4-FFF2-40B4-BE49-F238E27FC236}">
                <a16:creationId xmlns:a16="http://schemas.microsoft.com/office/drawing/2014/main" id="{D9C0F9DF-6CF4-451E-A975-A223B0DD4C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6719" y="0"/>
            <a:ext cx="6905281" cy="6858000"/>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4">
              <a:alpha val="25000"/>
            </a:schemeClr>
          </a:solidFill>
          <a:ln w="9525" cap="flat">
            <a:noFill/>
            <a:prstDash val="solid"/>
            <a:miter/>
          </a:ln>
        </p:spPr>
        <p:txBody>
          <a:bodyPr wrap="square" rtlCol="0" anchor="ctr">
            <a:noAutofit/>
          </a:bodyPr>
          <a:lstStyle/>
          <a:p>
            <a:endParaRPr lang="en-US"/>
          </a:p>
        </p:txBody>
      </p:sp>
      <p:sp>
        <p:nvSpPr>
          <p:cNvPr id="36" name="Texture">
            <a:extLst>
              <a:ext uri="{FF2B5EF4-FFF2-40B4-BE49-F238E27FC236}">
                <a16:creationId xmlns:a16="http://schemas.microsoft.com/office/drawing/2014/main" id="{2E922E9E-A29B-4164-A634-B718A4336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8149615-4A07-D9FB-AAE4-AE09A01E1D4F}"/>
              </a:ext>
            </a:extLst>
          </p:cNvPr>
          <p:cNvSpPr>
            <a:spLocks noGrp="1"/>
          </p:cNvSpPr>
          <p:nvPr>
            <p:ph type="title"/>
          </p:nvPr>
        </p:nvSpPr>
        <p:spPr>
          <a:xfrm>
            <a:off x="687412" y="-221381"/>
            <a:ext cx="10039708" cy="1325563"/>
          </a:xfrm>
        </p:spPr>
        <p:txBody>
          <a:bodyPr anchor="b">
            <a:normAutofit/>
          </a:bodyPr>
          <a:lstStyle/>
          <a:p>
            <a:r>
              <a:rPr lang="en-US" dirty="0"/>
              <a:t>CHECKING FOR CORRELATION</a:t>
            </a:r>
          </a:p>
        </p:txBody>
      </p:sp>
      <p:pic>
        <p:nvPicPr>
          <p:cNvPr id="9" name="Content Placeholder 8" descr="Text&#10;&#10;Description automatically generated">
            <a:extLst>
              <a:ext uri="{FF2B5EF4-FFF2-40B4-BE49-F238E27FC236}">
                <a16:creationId xmlns:a16="http://schemas.microsoft.com/office/drawing/2014/main" id="{08CB613A-85B6-7578-E04F-B786D7EEC3FE}"/>
              </a:ext>
            </a:extLst>
          </p:cNvPr>
          <p:cNvPicPr>
            <a:picLocks noGrp="1" noChangeAspect="1"/>
          </p:cNvPicPr>
          <p:nvPr>
            <p:ph idx="1"/>
          </p:nvPr>
        </p:nvPicPr>
        <p:blipFill>
          <a:blip r:embed="rId3"/>
          <a:stretch>
            <a:fillRect/>
          </a:stretch>
        </p:blipFill>
        <p:spPr>
          <a:xfrm>
            <a:off x="1917290" y="1249163"/>
            <a:ext cx="8416413" cy="4690820"/>
          </a:xfrm>
        </p:spPr>
      </p:pic>
      <p:sp>
        <p:nvSpPr>
          <p:cNvPr id="13" name="TextBox 12">
            <a:extLst>
              <a:ext uri="{FF2B5EF4-FFF2-40B4-BE49-F238E27FC236}">
                <a16:creationId xmlns:a16="http://schemas.microsoft.com/office/drawing/2014/main" id="{A74CA92D-ADA4-1CE7-8877-6115BC09F3B3}"/>
              </a:ext>
            </a:extLst>
          </p:cNvPr>
          <p:cNvSpPr txBox="1"/>
          <p:nvPr/>
        </p:nvSpPr>
        <p:spPr>
          <a:xfrm>
            <a:off x="4972930" y="6214325"/>
            <a:ext cx="1468672" cy="369332"/>
          </a:xfrm>
          <a:prstGeom prst="rect">
            <a:avLst/>
          </a:prstGeom>
          <a:noFill/>
        </p:spPr>
        <p:txBody>
          <a:bodyPr wrap="none" rtlCol="0">
            <a:spAutoFit/>
          </a:bodyPr>
          <a:lstStyle/>
          <a:p>
            <a:r>
              <a:rPr lang="en-US" dirty="0"/>
              <a:t>Code Snippet</a:t>
            </a:r>
          </a:p>
        </p:txBody>
      </p:sp>
    </p:spTree>
    <p:extLst>
      <p:ext uri="{BB962C8B-B14F-4D97-AF65-F5344CB8AC3E}">
        <p14:creationId xmlns:p14="http://schemas.microsoft.com/office/powerpoint/2010/main" val="672594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Background Fill">
            <a:extLst>
              <a:ext uri="{FF2B5EF4-FFF2-40B4-BE49-F238E27FC236}">
                <a16:creationId xmlns:a16="http://schemas.microsoft.com/office/drawing/2014/main" id="{FAFB3478-4AEC-431E-93B2-1593839C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12" name="Color Fill">
            <a:extLst>
              <a:ext uri="{FF2B5EF4-FFF2-40B4-BE49-F238E27FC236}">
                <a16:creationId xmlns:a16="http://schemas.microsoft.com/office/drawing/2014/main" id="{A8A68745-355E-4D81-AA5F-942C71082A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sp>
        <p:nvSpPr>
          <p:cNvPr id="14" name="Graphic 9">
            <a:extLst>
              <a:ext uri="{FF2B5EF4-FFF2-40B4-BE49-F238E27FC236}">
                <a16:creationId xmlns:a16="http://schemas.microsoft.com/office/drawing/2014/main" id="{9A450B93-9615-4854-BEA5-4A85DF5CD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6719" y="0"/>
            <a:ext cx="6905281" cy="6858000"/>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4">
              <a:alpha val="25000"/>
            </a:schemeClr>
          </a:solidFill>
          <a:ln w="9525" cap="flat">
            <a:noFill/>
            <a:prstDash val="solid"/>
            <a:miter/>
          </a:ln>
        </p:spPr>
        <p:txBody>
          <a:bodyPr wrap="square" rtlCol="0" anchor="ctr">
            <a:noAutofit/>
          </a:bodyPr>
          <a:lstStyle/>
          <a:p>
            <a:endParaRPr lang="en-US" dirty="0"/>
          </a:p>
        </p:txBody>
      </p:sp>
      <p:sp>
        <p:nvSpPr>
          <p:cNvPr id="16" name="Texture">
            <a:extLst>
              <a:ext uri="{FF2B5EF4-FFF2-40B4-BE49-F238E27FC236}">
                <a16:creationId xmlns:a16="http://schemas.microsoft.com/office/drawing/2014/main" id="{2E922E9E-A29B-4164-A634-B718A4336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7AB79673-4433-F5F2-9319-DE0062D1571D}"/>
              </a:ext>
            </a:extLst>
          </p:cNvPr>
          <p:cNvSpPr>
            <a:spLocks noGrp="1"/>
          </p:cNvSpPr>
          <p:nvPr>
            <p:ph type="title"/>
          </p:nvPr>
        </p:nvSpPr>
        <p:spPr>
          <a:xfrm>
            <a:off x="457200" y="758952"/>
            <a:ext cx="4640729" cy="1325563"/>
          </a:xfrm>
        </p:spPr>
        <p:txBody>
          <a:bodyPr vert="horz" lIns="91440" tIns="45720" rIns="91440" bIns="45720" rtlCol="0" anchor="b">
            <a:normAutofit/>
          </a:bodyPr>
          <a:lstStyle/>
          <a:p>
            <a:r>
              <a:rPr lang="en-US" dirty="0"/>
              <a:t>CORRELATION MATRIX</a:t>
            </a:r>
          </a:p>
        </p:txBody>
      </p:sp>
      <p:sp>
        <p:nvSpPr>
          <p:cNvPr id="5" name="TextBox 4">
            <a:extLst>
              <a:ext uri="{FF2B5EF4-FFF2-40B4-BE49-F238E27FC236}">
                <a16:creationId xmlns:a16="http://schemas.microsoft.com/office/drawing/2014/main" id="{E02E6FC2-92DB-85CD-E69C-9DDC5ADFDA3E}"/>
              </a:ext>
            </a:extLst>
          </p:cNvPr>
          <p:cNvSpPr txBox="1"/>
          <p:nvPr/>
        </p:nvSpPr>
        <p:spPr>
          <a:xfrm>
            <a:off x="457200" y="2286000"/>
            <a:ext cx="4640729" cy="3887585"/>
          </a:xfrm>
          <a:prstGeom prst="rect">
            <a:avLst/>
          </a:prstGeom>
        </p:spPr>
        <p:txBody>
          <a:bodyPr vert="horz" lIns="91440" tIns="45720" rIns="91440" bIns="45720" rtlCol="0">
            <a:normAutofit/>
          </a:bodyPr>
          <a:lstStyle/>
          <a:p>
            <a:pPr algn="just" defTabSz="914400">
              <a:lnSpc>
                <a:spcPct val="90000"/>
              </a:lnSpc>
              <a:spcBef>
                <a:spcPct val="0"/>
              </a:spcBef>
              <a:spcAft>
                <a:spcPts val="600"/>
              </a:spcAft>
            </a:pPr>
            <a:r>
              <a:rPr lang="en-US" sz="2000" dirty="0"/>
              <a:t>Higher correlations between sales figures points out to the reverse causality between the sales numbers in different continents. Hence, </a:t>
            </a:r>
            <a:r>
              <a:rPr lang="en-US" sz="2000" dirty="0" err="1"/>
              <a:t>Global_Sales</a:t>
            </a:r>
            <a:r>
              <a:rPr lang="en-US" sz="2000" dirty="0"/>
              <a:t> can be chosen as the dependent variable.</a:t>
            </a:r>
          </a:p>
        </p:txBody>
      </p:sp>
      <p:pic>
        <p:nvPicPr>
          <p:cNvPr id="4" name="Content Placeholder 3" descr="Chart&#10;&#10;Description automatically generated">
            <a:extLst>
              <a:ext uri="{FF2B5EF4-FFF2-40B4-BE49-F238E27FC236}">
                <a16:creationId xmlns:a16="http://schemas.microsoft.com/office/drawing/2014/main" id="{4BA5A582-1039-E5BF-5B2A-98919C2FCBBA}"/>
              </a:ext>
            </a:extLst>
          </p:cNvPr>
          <p:cNvPicPr>
            <a:picLocks noGrp="1" noChangeAspect="1"/>
          </p:cNvPicPr>
          <p:nvPr>
            <p:ph idx="1"/>
          </p:nvPr>
        </p:nvPicPr>
        <p:blipFill>
          <a:blip r:embed="rId3"/>
          <a:stretch>
            <a:fillRect/>
          </a:stretch>
        </p:blipFill>
        <p:spPr>
          <a:xfrm>
            <a:off x="5286719" y="334298"/>
            <a:ext cx="6448081" cy="6191066"/>
          </a:xfrm>
          <a:prstGeom prst="rect">
            <a:avLst/>
          </a:prstGeom>
        </p:spPr>
      </p:pic>
    </p:spTree>
    <p:extLst>
      <p:ext uri="{BB962C8B-B14F-4D97-AF65-F5344CB8AC3E}">
        <p14:creationId xmlns:p14="http://schemas.microsoft.com/office/powerpoint/2010/main" val="3337528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DE30B-A431-5E06-A44A-EDECB8B07ACD}"/>
              </a:ext>
            </a:extLst>
          </p:cNvPr>
          <p:cNvSpPr>
            <a:spLocks noGrp="1"/>
          </p:cNvSpPr>
          <p:nvPr>
            <p:ph type="title"/>
          </p:nvPr>
        </p:nvSpPr>
        <p:spPr>
          <a:xfrm>
            <a:off x="456457" y="0"/>
            <a:ext cx="7685037" cy="1325563"/>
          </a:xfrm>
        </p:spPr>
        <p:txBody>
          <a:bodyPr/>
          <a:lstStyle/>
          <a:p>
            <a:r>
              <a:rPr lang="en-US" dirty="0"/>
              <a:t>FEATURE ENGINEERING</a:t>
            </a:r>
          </a:p>
        </p:txBody>
      </p:sp>
      <p:pic>
        <p:nvPicPr>
          <p:cNvPr id="5" name="Content Placeholder 4" descr="Text&#10;&#10;Description automatically generated">
            <a:extLst>
              <a:ext uri="{FF2B5EF4-FFF2-40B4-BE49-F238E27FC236}">
                <a16:creationId xmlns:a16="http://schemas.microsoft.com/office/drawing/2014/main" id="{AE5E620D-2F21-6D90-2BCF-BA8F51EB225C}"/>
              </a:ext>
            </a:extLst>
          </p:cNvPr>
          <p:cNvPicPr>
            <a:picLocks noGrp="1" noChangeAspect="1"/>
          </p:cNvPicPr>
          <p:nvPr>
            <p:ph idx="1"/>
          </p:nvPr>
        </p:nvPicPr>
        <p:blipFill>
          <a:blip r:embed="rId2"/>
          <a:stretch>
            <a:fillRect/>
          </a:stretch>
        </p:blipFill>
        <p:spPr>
          <a:xfrm>
            <a:off x="457994" y="1694598"/>
            <a:ext cx="7683500" cy="1894176"/>
          </a:xfrm>
        </p:spPr>
      </p:pic>
      <p:pic>
        <p:nvPicPr>
          <p:cNvPr id="7" name="Picture 6" descr="Text&#10;&#10;Description automatically generated">
            <a:extLst>
              <a:ext uri="{FF2B5EF4-FFF2-40B4-BE49-F238E27FC236}">
                <a16:creationId xmlns:a16="http://schemas.microsoft.com/office/drawing/2014/main" id="{7371C2F5-5721-7BF9-25FC-ECC1DBC3BF80}"/>
              </a:ext>
            </a:extLst>
          </p:cNvPr>
          <p:cNvPicPr>
            <a:picLocks noChangeAspect="1"/>
          </p:cNvPicPr>
          <p:nvPr/>
        </p:nvPicPr>
        <p:blipFill>
          <a:blip r:embed="rId3"/>
          <a:stretch>
            <a:fillRect/>
          </a:stretch>
        </p:blipFill>
        <p:spPr>
          <a:xfrm>
            <a:off x="457994" y="3924534"/>
            <a:ext cx="7683500" cy="2613917"/>
          </a:xfrm>
          <a:prstGeom prst="rect">
            <a:avLst/>
          </a:prstGeom>
        </p:spPr>
      </p:pic>
    </p:spTree>
    <p:extLst>
      <p:ext uri="{BB962C8B-B14F-4D97-AF65-F5344CB8AC3E}">
        <p14:creationId xmlns:p14="http://schemas.microsoft.com/office/powerpoint/2010/main" val="1728632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hart, scatter chart&#10;&#10;Description automatically generated">
            <a:extLst>
              <a:ext uri="{FF2B5EF4-FFF2-40B4-BE49-F238E27FC236}">
                <a16:creationId xmlns:a16="http://schemas.microsoft.com/office/drawing/2014/main" id="{773D7CED-F01A-B4D6-0663-133A8C8346C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65429" y="2208302"/>
            <a:ext cx="4948790" cy="4091857"/>
          </a:xfrm>
          <a:prstGeom prst="rect">
            <a:avLst/>
          </a:prstGeom>
        </p:spPr>
      </p:pic>
      <p:pic>
        <p:nvPicPr>
          <p:cNvPr id="5" name="Picture 4">
            <a:extLst>
              <a:ext uri="{FF2B5EF4-FFF2-40B4-BE49-F238E27FC236}">
                <a16:creationId xmlns:a16="http://schemas.microsoft.com/office/drawing/2014/main" id="{6769A7BB-460A-0874-BD78-E96C05ADDB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9164" y="2208301"/>
            <a:ext cx="5177408" cy="4091857"/>
          </a:xfrm>
          <a:prstGeom prst="rect">
            <a:avLst/>
          </a:prstGeom>
        </p:spPr>
      </p:pic>
      <p:sp>
        <p:nvSpPr>
          <p:cNvPr id="7" name="TextBox 6">
            <a:extLst>
              <a:ext uri="{FF2B5EF4-FFF2-40B4-BE49-F238E27FC236}">
                <a16:creationId xmlns:a16="http://schemas.microsoft.com/office/drawing/2014/main" id="{09F50C20-7757-E62D-F093-6ACC98369497}"/>
              </a:ext>
            </a:extLst>
          </p:cNvPr>
          <p:cNvSpPr txBox="1"/>
          <p:nvPr/>
        </p:nvSpPr>
        <p:spPr>
          <a:xfrm>
            <a:off x="2107536" y="971551"/>
            <a:ext cx="7976927" cy="369332"/>
          </a:xfrm>
          <a:prstGeom prst="rect">
            <a:avLst/>
          </a:prstGeom>
          <a:noFill/>
        </p:spPr>
        <p:txBody>
          <a:bodyPr wrap="none" rtlCol="0">
            <a:spAutoFit/>
          </a:bodyPr>
          <a:lstStyle/>
          <a:p>
            <a:pPr algn="ctr"/>
            <a:r>
              <a:rPr lang="en-US" dirty="0"/>
              <a:t>PLOT OF GLOBAL_SALES VS CRITIC_SCORE AFTER OUTLIER ELIMINATIONS</a:t>
            </a:r>
          </a:p>
        </p:txBody>
      </p:sp>
    </p:spTree>
    <p:extLst>
      <p:ext uri="{BB962C8B-B14F-4D97-AF65-F5344CB8AC3E}">
        <p14:creationId xmlns:p14="http://schemas.microsoft.com/office/powerpoint/2010/main" val="3898993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32A1D-A05C-A6E2-7761-C4851ECE23D8}"/>
              </a:ext>
            </a:extLst>
          </p:cNvPr>
          <p:cNvSpPr>
            <a:spLocks noGrp="1"/>
          </p:cNvSpPr>
          <p:nvPr>
            <p:ph type="title"/>
          </p:nvPr>
        </p:nvSpPr>
        <p:spPr>
          <a:xfrm>
            <a:off x="457200" y="668049"/>
            <a:ext cx="7685037" cy="787125"/>
          </a:xfrm>
        </p:spPr>
        <p:txBody>
          <a:bodyPr/>
          <a:lstStyle/>
          <a:p>
            <a:r>
              <a:rPr lang="en-US" sz="4400" dirty="0"/>
              <a:t>DATA CLEANING</a:t>
            </a:r>
            <a:endParaRPr lang="en-IN" dirty="0"/>
          </a:p>
        </p:txBody>
      </p:sp>
      <p:pic>
        <p:nvPicPr>
          <p:cNvPr id="5" name="Content Placeholder 4">
            <a:extLst>
              <a:ext uri="{FF2B5EF4-FFF2-40B4-BE49-F238E27FC236}">
                <a16:creationId xmlns:a16="http://schemas.microsoft.com/office/drawing/2014/main" id="{B42F53A3-2BA6-4B5C-638A-2933583A0A2A}"/>
              </a:ext>
            </a:extLst>
          </p:cNvPr>
          <p:cNvPicPr>
            <a:picLocks noGrp="1" noChangeAspect="1"/>
          </p:cNvPicPr>
          <p:nvPr>
            <p:ph idx="1"/>
          </p:nvPr>
        </p:nvPicPr>
        <p:blipFill>
          <a:blip r:embed="rId2"/>
          <a:stretch>
            <a:fillRect/>
          </a:stretch>
        </p:blipFill>
        <p:spPr>
          <a:xfrm>
            <a:off x="570948" y="1584001"/>
            <a:ext cx="6782388" cy="1875946"/>
          </a:xfrm>
        </p:spPr>
      </p:pic>
      <p:pic>
        <p:nvPicPr>
          <p:cNvPr id="7" name="Picture 6">
            <a:extLst>
              <a:ext uri="{FF2B5EF4-FFF2-40B4-BE49-F238E27FC236}">
                <a16:creationId xmlns:a16="http://schemas.microsoft.com/office/drawing/2014/main" id="{65D8B52E-3211-0274-0C59-4BC50B063555}"/>
              </a:ext>
            </a:extLst>
          </p:cNvPr>
          <p:cNvPicPr>
            <a:picLocks noChangeAspect="1"/>
          </p:cNvPicPr>
          <p:nvPr/>
        </p:nvPicPr>
        <p:blipFill>
          <a:blip r:embed="rId3"/>
          <a:stretch>
            <a:fillRect/>
          </a:stretch>
        </p:blipFill>
        <p:spPr>
          <a:xfrm>
            <a:off x="8799755" y="473336"/>
            <a:ext cx="2571078" cy="2986611"/>
          </a:xfrm>
          <a:prstGeom prst="rect">
            <a:avLst/>
          </a:prstGeom>
        </p:spPr>
      </p:pic>
      <p:pic>
        <p:nvPicPr>
          <p:cNvPr id="9" name="Picture 8">
            <a:extLst>
              <a:ext uri="{FF2B5EF4-FFF2-40B4-BE49-F238E27FC236}">
                <a16:creationId xmlns:a16="http://schemas.microsoft.com/office/drawing/2014/main" id="{781A15F3-7BC5-80CF-50AA-89D7903CBA0B}"/>
              </a:ext>
            </a:extLst>
          </p:cNvPr>
          <p:cNvPicPr>
            <a:picLocks noChangeAspect="1"/>
          </p:cNvPicPr>
          <p:nvPr/>
        </p:nvPicPr>
        <p:blipFill>
          <a:blip r:embed="rId4"/>
          <a:stretch>
            <a:fillRect/>
          </a:stretch>
        </p:blipFill>
        <p:spPr>
          <a:xfrm>
            <a:off x="570948" y="3686290"/>
            <a:ext cx="6782388" cy="2293819"/>
          </a:xfrm>
          <a:prstGeom prst="rect">
            <a:avLst/>
          </a:prstGeom>
        </p:spPr>
      </p:pic>
      <p:pic>
        <p:nvPicPr>
          <p:cNvPr id="11" name="Picture 10">
            <a:extLst>
              <a:ext uri="{FF2B5EF4-FFF2-40B4-BE49-F238E27FC236}">
                <a16:creationId xmlns:a16="http://schemas.microsoft.com/office/drawing/2014/main" id="{5917D813-008A-D772-3218-E08CFC5112ED}"/>
              </a:ext>
            </a:extLst>
          </p:cNvPr>
          <p:cNvPicPr>
            <a:picLocks noChangeAspect="1"/>
          </p:cNvPicPr>
          <p:nvPr/>
        </p:nvPicPr>
        <p:blipFill>
          <a:blip r:embed="rId5"/>
          <a:stretch>
            <a:fillRect/>
          </a:stretch>
        </p:blipFill>
        <p:spPr>
          <a:xfrm>
            <a:off x="7680627" y="3686290"/>
            <a:ext cx="3840813" cy="1366190"/>
          </a:xfrm>
          <a:prstGeom prst="rect">
            <a:avLst/>
          </a:prstGeom>
        </p:spPr>
      </p:pic>
      <p:sp>
        <p:nvSpPr>
          <p:cNvPr id="12" name="TextBox 11">
            <a:extLst>
              <a:ext uri="{FF2B5EF4-FFF2-40B4-BE49-F238E27FC236}">
                <a16:creationId xmlns:a16="http://schemas.microsoft.com/office/drawing/2014/main" id="{C58C8E4F-C153-351A-7827-04018173199A}"/>
              </a:ext>
            </a:extLst>
          </p:cNvPr>
          <p:cNvSpPr txBox="1"/>
          <p:nvPr/>
        </p:nvSpPr>
        <p:spPr>
          <a:xfrm>
            <a:off x="570948" y="6145161"/>
            <a:ext cx="11129439" cy="646331"/>
          </a:xfrm>
          <a:prstGeom prst="rect">
            <a:avLst/>
          </a:prstGeom>
          <a:noFill/>
        </p:spPr>
        <p:txBody>
          <a:bodyPr wrap="square" rtlCol="0">
            <a:spAutoFit/>
          </a:bodyPr>
          <a:lstStyle/>
          <a:p>
            <a:r>
              <a:rPr lang="en-US" dirty="0" err="1"/>
              <a:t>Critic_Score</a:t>
            </a:r>
            <a:r>
              <a:rPr lang="en-US" dirty="0"/>
              <a:t> could be the most important independent variable. But, we dropped it because the missing value ratio is beyond the point of repair and considering its correlation with the prospective output.</a:t>
            </a:r>
            <a:endParaRPr lang="en-IN" dirty="0"/>
          </a:p>
        </p:txBody>
      </p:sp>
    </p:spTree>
    <p:extLst>
      <p:ext uri="{BB962C8B-B14F-4D97-AF65-F5344CB8AC3E}">
        <p14:creationId xmlns:p14="http://schemas.microsoft.com/office/powerpoint/2010/main" val="2871245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8"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20" name="Group 19">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21" name="Oval 20">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Freeform: Shape 21">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23" name="Freeform: Shape 22">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24" name="Freeform: Shape 23">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25"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27"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useBgFill="1">
        <p:nvSpPr>
          <p:cNvPr id="29" name="Background Fill">
            <a:extLst>
              <a:ext uri="{FF2B5EF4-FFF2-40B4-BE49-F238E27FC236}">
                <a16:creationId xmlns:a16="http://schemas.microsoft.com/office/drawing/2014/main" id="{A7971386-B2B0-4A38-8D3B-8CF23AAA6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31" name="Color Fill">
            <a:extLst>
              <a:ext uri="{FF2B5EF4-FFF2-40B4-BE49-F238E27FC236}">
                <a16:creationId xmlns:a16="http://schemas.microsoft.com/office/drawing/2014/main" id="{8BECD55C-E611-4BCD-B45E-BF01D6234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sp>
        <p:nvSpPr>
          <p:cNvPr id="33" name="Graphic 9">
            <a:extLst>
              <a:ext uri="{FF2B5EF4-FFF2-40B4-BE49-F238E27FC236}">
                <a16:creationId xmlns:a16="http://schemas.microsoft.com/office/drawing/2014/main" id="{F06D24B5-CEAF-4471-B212-2313FAF27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6719" y="0"/>
            <a:ext cx="6905281" cy="6858000"/>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4">
              <a:alpha val="25000"/>
            </a:schemeClr>
          </a:solidFill>
          <a:ln w="9525" cap="flat">
            <a:noFill/>
            <a:prstDash val="solid"/>
            <a:miter/>
          </a:ln>
        </p:spPr>
        <p:txBody>
          <a:bodyPr wrap="square" rtlCol="0" anchor="ctr">
            <a:noAutofit/>
          </a:bodyPr>
          <a:lstStyle/>
          <a:p>
            <a:endParaRPr lang="en-US"/>
          </a:p>
        </p:txBody>
      </p:sp>
      <p:sp>
        <p:nvSpPr>
          <p:cNvPr id="35" name="Texture">
            <a:extLst>
              <a:ext uri="{FF2B5EF4-FFF2-40B4-BE49-F238E27FC236}">
                <a16:creationId xmlns:a16="http://schemas.microsoft.com/office/drawing/2014/main" id="{0D29D77D-2D4E-4868-960B-BEDA724F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2C9105DA-0C18-880D-A7AC-D8FDE4C0E648}"/>
              </a:ext>
            </a:extLst>
          </p:cNvPr>
          <p:cNvSpPr>
            <a:spLocks noGrp="1"/>
          </p:cNvSpPr>
          <p:nvPr>
            <p:ph type="title"/>
          </p:nvPr>
        </p:nvSpPr>
        <p:spPr>
          <a:xfrm>
            <a:off x="457199" y="2045110"/>
            <a:ext cx="4279631" cy="1694786"/>
          </a:xfrm>
        </p:spPr>
        <p:txBody>
          <a:bodyPr vert="horz" lIns="91440" tIns="45720" rIns="91440" bIns="45720" rtlCol="0" anchor="b">
            <a:normAutofit/>
          </a:bodyPr>
          <a:lstStyle/>
          <a:p>
            <a:r>
              <a:rPr lang="en-US" sz="5400" dirty="0"/>
              <a:t>SALES BY PLATFORM</a:t>
            </a:r>
          </a:p>
        </p:txBody>
      </p:sp>
      <p:pic>
        <p:nvPicPr>
          <p:cNvPr id="7" name="Picture 6" descr="Chart, box and whisker chart&#10;&#10;Description automatically generated">
            <a:extLst>
              <a:ext uri="{FF2B5EF4-FFF2-40B4-BE49-F238E27FC236}">
                <a16:creationId xmlns:a16="http://schemas.microsoft.com/office/drawing/2014/main" id="{ED7E891D-D7A5-2696-E4F3-775EAB2E8DC0}"/>
              </a:ext>
            </a:extLst>
          </p:cNvPr>
          <p:cNvPicPr>
            <a:picLocks noChangeAspect="1"/>
          </p:cNvPicPr>
          <p:nvPr/>
        </p:nvPicPr>
        <p:blipFill>
          <a:blip r:embed="rId3"/>
          <a:stretch>
            <a:fillRect/>
          </a:stretch>
        </p:blipFill>
        <p:spPr>
          <a:xfrm>
            <a:off x="5467739" y="167951"/>
            <a:ext cx="6625845" cy="6170845"/>
          </a:xfrm>
          <a:prstGeom prst="rect">
            <a:avLst/>
          </a:prstGeom>
        </p:spPr>
      </p:pic>
      <p:pic>
        <p:nvPicPr>
          <p:cNvPr id="11" name="Content Placeholder 10" descr="Text&#10;&#10;Description automatically generated">
            <a:extLst>
              <a:ext uri="{FF2B5EF4-FFF2-40B4-BE49-F238E27FC236}">
                <a16:creationId xmlns:a16="http://schemas.microsoft.com/office/drawing/2014/main" id="{CB6AF853-F763-1FDF-1B3D-7FD154B7F85A}"/>
              </a:ext>
            </a:extLst>
          </p:cNvPr>
          <p:cNvPicPr>
            <a:picLocks noGrp="1" noChangeAspect="1"/>
          </p:cNvPicPr>
          <p:nvPr>
            <p:ph idx="1"/>
          </p:nvPr>
        </p:nvPicPr>
        <p:blipFill>
          <a:blip r:embed="rId4"/>
          <a:stretch>
            <a:fillRect/>
          </a:stretch>
        </p:blipFill>
        <p:spPr>
          <a:xfrm>
            <a:off x="0" y="4426384"/>
            <a:ext cx="5467739" cy="1764792"/>
          </a:xfrm>
          <a:prstGeom prst="rect">
            <a:avLst/>
          </a:prstGeom>
        </p:spPr>
      </p:pic>
      <p:sp>
        <p:nvSpPr>
          <p:cNvPr id="3" name="TextBox 2">
            <a:extLst>
              <a:ext uri="{FF2B5EF4-FFF2-40B4-BE49-F238E27FC236}">
                <a16:creationId xmlns:a16="http://schemas.microsoft.com/office/drawing/2014/main" id="{13882816-98EB-98BB-1BEA-2FEEBDFD9097}"/>
              </a:ext>
            </a:extLst>
          </p:cNvPr>
          <p:cNvSpPr txBox="1"/>
          <p:nvPr/>
        </p:nvSpPr>
        <p:spPr>
          <a:xfrm>
            <a:off x="457199" y="275303"/>
            <a:ext cx="4534839" cy="923330"/>
          </a:xfrm>
          <a:prstGeom prst="rect">
            <a:avLst/>
          </a:prstGeom>
          <a:noFill/>
        </p:spPr>
        <p:txBody>
          <a:bodyPr wrap="square" rtlCol="0">
            <a:spAutoFit/>
          </a:bodyPr>
          <a:lstStyle/>
          <a:p>
            <a:r>
              <a:rPr lang="en-US" sz="5400" dirty="0"/>
              <a:t>DATA VIZ</a:t>
            </a:r>
            <a:endParaRPr lang="en-IN" sz="5400" dirty="0"/>
          </a:p>
        </p:txBody>
      </p:sp>
    </p:spTree>
    <p:extLst>
      <p:ext uri="{BB962C8B-B14F-4D97-AF65-F5344CB8AC3E}">
        <p14:creationId xmlns:p14="http://schemas.microsoft.com/office/powerpoint/2010/main" val="3019403815"/>
      </p:ext>
    </p:extLst>
  </p:cSld>
  <p:clrMapOvr>
    <a:masterClrMapping/>
  </p:clrMapOvr>
</p:sld>
</file>

<file path=ppt/theme/theme1.xml><?xml version="1.0" encoding="utf-8"?>
<a:theme xmlns:a="http://schemas.openxmlformats.org/drawingml/2006/main" name="TropicVTI">
  <a:themeElements>
    <a:clrScheme name="Tropic">
      <a:dk1>
        <a:srgbClr val="000000"/>
      </a:dk1>
      <a:lt1>
        <a:sysClr val="window" lastClr="FFFFFF"/>
      </a:lt1>
      <a:dk2>
        <a:srgbClr val="09392F"/>
      </a:dk2>
      <a:lt2>
        <a:srgbClr val="ECF0F0"/>
      </a:lt2>
      <a:accent1>
        <a:srgbClr val="1EBE9B"/>
      </a:accent1>
      <a:accent2>
        <a:srgbClr val="FD7C7C"/>
      </a:accent2>
      <a:accent3>
        <a:srgbClr val="7DA8B5"/>
      </a:accent3>
      <a:accent4>
        <a:srgbClr val="168E74"/>
      </a:accent4>
      <a:accent5>
        <a:srgbClr val="FB7365"/>
      </a:accent5>
      <a:accent6>
        <a:srgbClr val="D39B17"/>
      </a:accent6>
      <a:hlink>
        <a:srgbClr val="EF08F7"/>
      </a:hlink>
      <a:folHlink>
        <a:srgbClr val="8477FE"/>
      </a:folHlink>
    </a:clrScheme>
    <a:fontScheme name="Tropic">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opicVTI" id="{DE8751F2-0439-4D1D-A674-AFC241C9701D}" vid="{C41D9140-98E0-4A26-97C4-97FDCB8D6E04}"/>
    </a:ext>
  </a:extLst>
</a:theme>
</file>

<file path=docProps/app.xml><?xml version="1.0" encoding="utf-8"?>
<Properties xmlns="http://schemas.openxmlformats.org/officeDocument/2006/extended-properties" xmlns:vt="http://schemas.openxmlformats.org/officeDocument/2006/docPropsVTypes">
  <Template>Mesh</Template>
  <TotalTime>1387</TotalTime>
  <Words>435</Words>
  <Application>Microsoft Office PowerPoint</Application>
  <PresentationFormat>Widescreen</PresentationFormat>
  <Paragraphs>58</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Gill Sans Nova</vt:lpstr>
      <vt:lpstr>Söhne</vt:lpstr>
      <vt:lpstr>TropicVTI</vt:lpstr>
      <vt:lpstr>BUAN 6341 Applied Machine Learning </vt:lpstr>
      <vt:lpstr>INTRODUCTION</vt:lpstr>
      <vt:lpstr>DATASET DESCRIPTION</vt:lpstr>
      <vt:lpstr>CHECKING FOR CORRELATION</vt:lpstr>
      <vt:lpstr>CORRELATION MATRIX</vt:lpstr>
      <vt:lpstr>FEATURE ENGINEERING</vt:lpstr>
      <vt:lpstr>PowerPoint Presentation</vt:lpstr>
      <vt:lpstr>DATA CLEANING</vt:lpstr>
      <vt:lpstr>SALES BY PLATFORM</vt:lpstr>
      <vt:lpstr>GLOBAL SALES BY GENRE</vt:lpstr>
      <vt:lpstr>SALES VS. YEAR OF RELEASE</vt:lpstr>
      <vt:lpstr>SALES BY REGION AND RATING</vt:lpstr>
      <vt:lpstr>DATA SCALING AND TRANSFORMATION</vt:lpstr>
      <vt:lpstr>PowerPoint Presentation</vt:lpstr>
      <vt:lpstr>STATISTICAL MODELS FOR REGRESSION</vt:lpstr>
      <vt:lpstr>ACCURACY COMPARISION ANALYSIS</vt:lpstr>
      <vt:lpstr>PowerPoint Presentation</vt:lpstr>
      <vt:lpstr>VARIABLE IMPORTANCE</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Buan 6341 Applied Machine Learning </dc:title>
  <dc:creator>Bhanushali, Vinay Dinesh</dc:creator>
  <cp:lastModifiedBy>vishal kanna</cp:lastModifiedBy>
  <cp:revision>14</cp:revision>
  <dcterms:created xsi:type="dcterms:W3CDTF">2023-04-28T01:59:26Z</dcterms:created>
  <dcterms:modified xsi:type="dcterms:W3CDTF">2023-04-29T02:10:07Z</dcterms:modified>
</cp:coreProperties>
</file>